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  <p:sldMasterId id="2147483744" r:id="rId3"/>
    <p:sldMasterId id="2147483786" r:id="rId4"/>
  </p:sldMasterIdLst>
  <p:sldIdLst>
    <p:sldId id="25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9" r:id="rId13"/>
    <p:sldId id="257" r:id="rId14"/>
    <p:sldId id="258" r:id="rId15"/>
    <p:sldId id="270" r:id="rId16"/>
    <p:sldId id="265" r:id="rId17"/>
    <p:sldId id="266" r:id="rId18"/>
    <p:sldId id="279" r:id="rId19"/>
    <p:sldId id="259" r:id="rId20"/>
    <p:sldId id="260" r:id="rId21"/>
    <p:sldId id="278" r:id="rId22"/>
    <p:sldId id="261" r:id="rId23"/>
    <p:sldId id="262" r:id="rId24"/>
    <p:sldId id="267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14AD7-223F-487A-A955-737587A75C41}" v="313" dt="2019-02-23T09:10:12.013"/>
    <p1510:client id="{342A4D60-588A-4F35-9BCD-42D54A76FD73}" v="105" dt="2019-02-23T08:59:2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ผู้ใช้ที่เป็นผู้เยี่ยมชม" providerId="Windows Live" clId="Web-{342A4D60-588A-4F35-9BCD-42D54A76FD73}"/>
    <pc:docChg chg="addSld delSld modSld">
      <pc:chgData name="ผู้ใช้ที่เป็นผู้เยี่ยมชม" userId="" providerId="Windows Live" clId="Web-{342A4D60-588A-4F35-9BCD-42D54A76FD73}" dt="2019-02-23T09:06:36.009" v="395" actId="14100"/>
      <pc:docMkLst>
        <pc:docMk/>
      </pc:docMkLst>
      <pc:sldChg chg="del">
        <pc:chgData name="ผู้ใช้ที่เป็นผู้เยี่ยมชม" userId="" providerId="Windows Live" clId="Web-{342A4D60-588A-4F35-9BCD-42D54A76FD73}" dt="2019-02-23T08:41:11.986" v="0"/>
        <pc:sldMkLst>
          <pc:docMk/>
          <pc:sldMk cId="1054762295" sldId="263"/>
        </pc:sldMkLst>
      </pc:sldChg>
      <pc:sldChg chg="del">
        <pc:chgData name="ผู้ใช้ที่เป็นผู้เยี่ยมชม" userId="" providerId="Windows Live" clId="Web-{342A4D60-588A-4F35-9BCD-42D54A76FD73}" dt="2019-02-23T08:43:36.268" v="21"/>
        <pc:sldMkLst>
          <pc:docMk/>
          <pc:sldMk cId="294831986" sldId="264"/>
        </pc:sldMkLst>
      </pc:sldChg>
      <pc:sldChg chg="new">
        <pc:chgData name="ผู้ใช้ที่เป็นผู้เยี่ยมชม" userId="" providerId="Windows Live" clId="Web-{342A4D60-588A-4F35-9BCD-42D54A76FD73}" dt="2019-02-23T08:41:30.408" v="1"/>
        <pc:sldMkLst>
          <pc:docMk/>
          <pc:sldMk cId="1138086111" sldId="270"/>
        </pc:sldMkLst>
      </pc:sldChg>
      <pc:sldChg chg="addSp delSp modSp">
        <pc:chgData name="ผู้ใช้ที่เป็นผู้เยี่ยมชม" userId="" providerId="Windows Live" clId="Web-{342A4D60-588A-4F35-9BCD-42D54A76FD73}" dt="2019-02-23T08:56:20.381" v="338" actId="20577"/>
        <pc:sldMkLst>
          <pc:docMk/>
          <pc:sldMk cId="1138086111" sldId="271"/>
        </pc:sldMkLst>
        <pc:spChg chg="del mod">
          <ac:chgData name="ผู้ใช้ที่เป็นผู้เยี่ยมชม" userId="" providerId="Windows Live" clId="Web-{342A4D60-588A-4F35-9BCD-42D54A76FD73}" dt="2019-02-23T08:43:29.346" v="19"/>
          <ac:spMkLst>
            <pc:docMk/>
            <pc:sldMk cId="1138086111" sldId="271"/>
            <ac:spMk id="2" creationId="{1E20C5EF-DD10-427D-A926-91547DD52713}"/>
          </ac:spMkLst>
        </pc:spChg>
        <pc:spChg chg="add mod">
          <ac:chgData name="ผู้ใช้ที่เป็นผู้เยี่ยมชม" userId="" providerId="Windows Live" clId="Web-{342A4D60-588A-4F35-9BCD-42D54A76FD73}" dt="2019-02-23T08:47:17.488" v="67" actId="20577"/>
          <ac:spMkLst>
            <pc:docMk/>
            <pc:sldMk cId="1138086111" sldId="271"/>
            <ac:spMk id="6" creationId="{E54E938D-0C60-4C59-B3D8-187A928F7FF4}"/>
          </ac:spMkLst>
        </pc:spChg>
        <pc:spChg chg="add mod">
          <ac:chgData name="ผู้ใช้ที่เป็นผู้เยี่ยมชม" userId="" providerId="Windows Live" clId="Web-{342A4D60-588A-4F35-9BCD-42D54A76FD73}" dt="2019-02-23T08:56:20.381" v="338" actId="20577"/>
          <ac:spMkLst>
            <pc:docMk/>
            <pc:sldMk cId="1138086111" sldId="271"/>
            <ac:spMk id="8" creationId="{DE794FDC-0381-4A3F-8E9C-DEEFDC7363EB}"/>
          </ac:spMkLst>
        </pc:spChg>
        <pc:picChg chg="add mod">
          <ac:chgData name="ผู้ใช้ที่เป็นผู้เยี่ยมชม" userId="" providerId="Windows Live" clId="Web-{342A4D60-588A-4F35-9BCD-42D54A76FD73}" dt="2019-02-23T08:51:19.177" v="169" actId="14100"/>
          <ac:picMkLst>
            <pc:docMk/>
            <pc:sldMk cId="1138086111" sldId="271"/>
            <ac:picMk id="4" creationId="{DCFAD30D-B51C-4BD9-876C-F2464926D08E}"/>
          </ac:picMkLst>
        </pc:picChg>
      </pc:sldChg>
      <pc:sldChg chg="addSp delSp modSp new">
        <pc:chgData name="ผู้ใช้ที่เป็นผู้เยี่ยมชม" userId="" providerId="Windows Live" clId="Web-{342A4D60-588A-4F35-9BCD-42D54A76FD73}" dt="2019-02-23T08:59:42.492" v="353" actId="14100"/>
        <pc:sldMkLst>
          <pc:docMk/>
          <pc:sldMk cId="3037369336" sldId="272"/>
        </pc:sldMkLst>
        <pc:spChg chg="add mod">
          <ac:chgData name="ผู้ใช้ที่เป็นผู้เยี่ยมชม" userId="" providerId="Windows Live" clId="Web-{342A4D60-588A-4F35-9BCD-42D54A76FD73}" dt="2019-02-23T08:57:24.022" v="344" actId="1076"/>
          <ac:spMkLst>
            <pc:docMk/>
            <pc:sldMk cId="3037369336" sldId="272"/>
            <ac:spMk id="5" creationId="{7255BF08-21C5-45E8-B216-F773256400A3}"/>
          </ac:spMkLst>
        </pc:spChg>
        <pc:picChg chg="add del mod">
          <ac:chgData name="ผู้ใช้ที่เป็นผู้เยี่ยมชม" userId="" providerId="Windows Live" clId="Web-{342A4D60-588A-4F35-9BCD-42D54A76FD73}" dt="2019-02-23T08:59:29.695" v="351"/>
          <ac:picMkLst>
            <pc:docMk/>
            <pc:sldMk cId="3037369336" sldId="272"/>
            <ac:picMk id="3" creationId="{FDDE8A24-C5A3-4473-BB57-19CBEB2EEA83}"/>
          </ac:picMkLst>
        </pc:picChg>
        <pc:picChg chg="add mod">
          <ac:chgData name="ผู้ใช้ที่เป็นผู้เยี่ยมชม" userId="" providerId="Windows Live" clId="Web-{342A4D60-588A-4F35-9BCD-42D54A76FD73}" dt="2019-02-23T08:59:42.492" v="353" actId="14100"/>
          <ac:picMkLst>
            <pc:docMk/>
            <pc:sldMk cId="3037369336" sldId="272"/>
            <ac:picMk id="6" creationId="{FF9FCBDB-8A4B-47E6-8F2E-14EBC28DD868}"/>
          </ac:picMkLst>
        </pc:picChg>
      </pc:sldChg>
      <pc:sldChg chg="addSp modSp new">
        <pc:chgData name="ผู้ใช้ที่เป็นผู้เยี่ยมชม" userId="" providerId="Windows Live" clId="Web-{342A4D60-588A-4F35-9BCD-42D54A76FD73}" dt="2019-02-23T09:02:46.415" v="370" actId="14100"/>
        <pc:sldMkLst>
          <pc:docMk/>
          <pc:sldMk cId="3975129441" sldId="273"/>
        </pc:sldMkLst>
        <pc:spChg chg="add mod">
          <ac:chgData name="ผู้ใช้ที่เป็นผู้เยี่ยมชม" userId="" providerId="Windows Live" clId="Web-{342A4D60-588A-4F35-9BCD-42D54A76FD73}" dt="2019-02-23T09:02:43.055" v="369" actId="1076"/>
          <ac:spMkLst>
            <pc:docMk/>
            <pc:sldMk cId="3975129441" sldId="273"/>
            <ac:spMk id="5" creationId="{4FB77651-2B08-4A18-B5F4-C582B35A092B}"/>
          </ac:spMkLst>
        </pc:spChg>
        <pc:picChg chg="add">
          <ac:chgData name="ผู้ใช้ที่เป็นผู้เยี่ยมชม" userId="" providerId="Windows Live" clId="Web-{342A4D60-588A-4F35-9BCD-42D54A76FD73}" dt="2019-02-23T08:53:40.834" v="254"/>
          <ac:picMkLst>
            <pc:docMk/>
            <pc:sldMk cId="3975129441" sldId="273"/>
            <ac:picMk id="3" creationId="{9B76BAC6-005D-448F-9771-DAFDC91399C6}"/>
          </ac:picMkLst>
        </pc:picChg>
        <pc:picChg chg="add mod">
          <ac:chgData name="ผู้ใช้ที่เป็นผู้เยี่ยมชม" userId="" providerId="Windows Live" clId="Web-{342A4D60-588A-4F35-9BCD-42D54A76FD73}" dt="2019-02-23T09:02:46.415" v="370" actId="14100"/>
          <ac:picMkLst>
            <pc:docMk/>
            <pc:sldMk cId="3975129441" sldId="273"/>
            <ac:picMk id="6" creationId="{6F90F1B4-86F5-41B2-884D-893290BDD9B5}"/>
          </ac:picMkLst>
        </pc:picChg>
      </pc:sldChg>
      <pc:sldChg chg="addSp modSp new">
        <pc:chgData name="ผู้ใช้ที่เป็นผู้เยี่ยมชม" userId="" providerId="Windows Live" clId="Web-{342A4D60-588A-4F35-9BCD-42D54A76FD73}" dt="2019-02-23T09:02:58.399" v="372" actId="14100"/>
        <pc:sldMkLst>
          <pc:docMk/>
          <pc:sldMk cId="2086716467" sldId="274"/>
        </pc:sldMkLst>
        <pc:spChg chg="add mod">
          <ac:chgData name="ผู้ใช้ที่เป็นผู้เยี่ยมชม" userId="" providerId="Windows Live" clId="Web-{342A4D60-588A-4F35-9BCD-42D54A76FD73}" dt="2019-02-23T09:02:54.446" v="371" actId="1076"/>
          <ac:spMkLst>
            <pc:docMk/>
            <pc:sldMk cId="2086716467" sldId="274"/>
            <ac:spMk id="5" creationId="{E15F7935-B86A-46B9-B0FD-813BD6AEBED9}"/>
          </ac:spMkLst>
        </pc:spChg>
        <pc:picChg chg="add">
          <ac:chgData name="ผู้ใช้ที่เป็นผู้เยี่ยมชม" userId="" providerId="Windows Live" clId="Web-{342A4D60-588A-4F35-9BCD-42D54A76FD73}" dt="2019-02-23T08:53:45.896" v="255"/>
          <ac:picMkLst>
            <pc:docMk/>
            <pc:sldMk cId="2086716467" sldId="274"/>
            <ac:picMk id="3" creationId="{43F5ADC0-1291-4B9A-BF5A-2DAFF46C3089}"/>
          </ac:picMkLst>
        </pc:picChg>
        <pc:picChg chg="add mod">
          <ac:chgData name="ผู้ใช้ที่เป็นผู้เยี่ยมชม" userId="" providerId="Windows Live" clId="Web-{342A4D60-588A-4F35-9BCD-42D54A76FD73}" dt="2019-02-23T09:02:58.399" v="372" actId="14100"/>
          <ac:picMkLst>
            <pc:docMk/>
            <pc:sldMk cId="2086716467" sldId="274"/>
            <ac:picMk id="6" creationId="{8D716FEB-F3D7-4C74-970D-977B34BA7592}"/>
          </ac:picMkLst>
        </pc:picChg>
      </pc:sldChg>
      <pc:sldChg chg="addSp modSp new">
        <pc:chgData name="ผู้ใช้ที่เป็นผู้เยี่ยมชม" userId="" providerId="Windows Live" clId="Web-{342A4D60-588A-4F35-9BCD-42D54A76FD73}" dt="2019-02-23T09:04:44.556" v="383" actId="14100"/>
        <pc:sldMkLst>
          <pc:docMk/>
          <pc:sldMk cId="2314363857" sldId="275"/>
        </pc:sldMkLst>
        <pc:spChg chg="add mod">
          <ac:chgData name="ผู้ใช้ที่เป็นผู้เยี่ยมชม" userId="" providerId="Windows Live" clId="Web-{342A4D60-588A-4F35-9BCD-42D54A76FD73}" dt="2019-02-23T09:03:46.587" v="373" actId="1076"/>
          <ac:spMkLst>
            <pc:docMk/>
            <pc:sldMk cId="2314363857" sldId="275"/>
            <ac:spMk id="5" creationId="{9B0A701E-E3AA-4688-8125-1D6CF5D8028E}"/>
          </ac:spMkLst>
        </pc:spChg>
        <pc:picChg chg="add">
          <ac:chgData name="ผู้ใช้ที่เป็นผู้เยี่ยมชม" userId="" providerId="Windows Live" clId="Web-{342A4D60-588A-4F35-9BCD-42D54A76FD73}" dt="2019-02-23T08:53:49.131" v="256"/>
          <ac:picMkLst>
            <pc:docMk/>
            <pc:sldMk cId="2314363857" sldId="275"/>
            <ac:picMk id="3" creationId="{E48B0ECF-9AA2-41AD-8FE2-49B12424EA2B}"/>
          </ac:picMkLst>
        </pc:picChg>
        <pc:picChg chg="add mod">
          <ac:chgData name="ผู้ใช้ที่เป็นผู้เยี่ยมชม" userId="" providerId="Windows Live" clId="Web-{342A4D60-588A-4F35-9BCD-42D54A76FD73}" dt="2019-02-23T09:04:44.556" v="383" actId="14100"/>
          <ac:picMkLst>
            <pc:docMk/>
            <pc:sldMk cId="2314363857" sldId="275"/>
            <ac:picMk id="6" creationId="{62614EF6-1571-44DB-9853-42E40B0A78F4}"/>
          </ac:picMkLst>
        </pc:picChg>
      </pc:sldChg>
      <pc:sldChg chg="addSp modSp new">
        <pc:chgData name="ผู้ใช้ที่เป็นผู้เยี่ยมชม" userId="" providerId="Windows Live" clId="Web-{342A4D60-588A-4F35-9BCD-42D54A76FD73}" dt="2019-02-23T09:05:24.665" v="389" actId="14100"/>
        <pc:sldMkLst>
          <pc:docMk/>
          <pc:sldMk cId="2542708099" sldId="276"/>
        </pc:sldMkLst>
        <pc:spChg chg="add mod">
          <ac:chgData name="ผู้ใช้ที่เป็นผู้เยี่ยมชม" userId="" providerId="Windows Live" clId="Web-{342A4D60-588A-4F35-9BCD-42D54A76FD73}" dt="2019-02-23T09:03:50.805" v="374" actId="1076"/>
          <ac:spMkLst>
            <pc:docMk/>
            <pc:sldMk cId="2542708099" sldId="276"/>
            <ac:spMk id="5" creationId="{4CEA6F61-5F21-4B85-B797-15611EC4D512}"/>
          </ac:spMkLst>
        </pc:spChg>
        <pc:picChg chg="add">
          <ac:chgData name="ผู้ใช้ที่เป็นผู้เยี่ยมชม" userId="" providerId="Windows Live" clId="Web-{342A4D60-588A-4F35-9BCD-42D54A76FD73}" dt="2019-02-23T08:53:53.412" v="257"/>
          <ac:picMkLst>
            <pc:docMk/>
            <pc:sldMk cId="2542708099" sldId="276"/>
            <ac:picMk id="3" creationId="{A2C6767C-FDE8-4370-A7BF-D8F0B0F47145}"/>
          </ac:picMkLst>
        </pc:picChg>
        <pc:picChg chg="add mod">
          <ac:chgData name="ผู้ใช้ที่เป็นผู้เยี่ยมชม" userId="" providerId="Windows Live" clId="Web-{342A4D60-588A-4F35-9BCD-42D54A76FD73}" dt="2019-02-23T09:05:24.665" v="389" actId="14100"/>
          <ac:picMkLst>
            <pc:docMk/>
            <pc:sldMk cId="2542708099" sldId="276"/>
            <ac:picMk id="6" creationId="{C7815741-69F4-4A2E-960F-834826B9B649}"/>
          </ac:picMkLst>
        </pc:picChg>
      </pc:sldChg>
      <pc:sldChg chg="addSp modSp new">
        <pc:chgData name="ผู้ใช้ที่เป็นผู้เยี่ยมชม" userId="" providerId="Windows Live" clId="Web-{342A4D60-588A-4F35-9BCD-42D54A76FD73}" dt="2019-02-23T09:06:36.009" v="395" actId="14100"/>
        <pc:sldMkLst>
          <pc:docMk/>
          <pc:sldMk cId="3663840838" sldId="277"/>
        </pc:sldMkLst>
        <pc:spChg chg="add mod">
          <ac:chgData name="ผู้ใช้ที่เป็นผู้เยี่ยมชม" userId="" providerId="Windows Live" clId="Web-{342A4D60-588A-4F35-9BCD-42D54A76FD73}" dt="2019-02-23T09:04:01.009" v="375" actId="1076"/>
          <ac:spMkLst>
            <pc:docMk/>
            <pc:sldMk cId="3663840838" sldId="277"/>
            <ac:spMk id="5" creationId="{5CFA1EEE-09AC-4E5A-88FC-459F69B10688}"/>
          </ac:spMkLst>
        </pc:spChg>
        <pc:picChg chg="add">
          <ac:chgData name="ผู้ใช้ที่เป็นผู้เยี่ยมชม" userId="" providerId="Windows Live" clId="Web-{342A4D60-588A-4F35-9BCD-42D54A76FD73}" dt="2019-02-23T08:53:56.537" v="258"/>
          <ac:picMkLst>
            <pc:docMk/>
            <pc:sldMk cId="3663840838" sldId="277"/>
            <ac:picMk id="3" creationId="{CB64525F-AC1A-4F80-822E-DE0C085110B4}"/>
          </ac:picMkLst>
        </pc:picChg>
        <pc:picChg chg="add mod">
          <ac:chgData name="ผู้ใช้ที่เป็นผู้เยี่ยมชม" userId="" providerId="Windows Live" clId="Web-{342A4D60-588A-4F35-9BCD-42D54A76FD73}" dt="2019-02-23T09:06:36.009" v="395" actId="14100"/>
          <ac:picMkLst>
            <pc:docMk/>
            <pc:sldMk cId="3663840838" sldId="277"/>
            <ac:picMk id="6" creationId="{688E1AC7-0E35-4BC2-A6E9-53AA065AF1D1}"/>
          </ac:picMkLst>
        </pc:picChg>
      </pc:sldChg>
    </pc:docChg>
  </pc:docChgLst>
  <pc:docChgLst>
    <pc:chgData name="วงศกร ชูเกษม" userId="30d49342926434ed" providerId="LiveId" clId="{A5214AD7-223F-487A-A955-737587A75C41}"/>
    <pc:docChg chg="undo custSel mod addSld delSld modSld sldOrd modMainMaster">
      <pc:chgData name="วงศกร ชูเกษม" userId="30d49342926434ed" providerId="LiveId" clId="{A5214AD7-223F-487A-A955-737587A75C41}" dt="2019-02-23T09:10:12.013" v="371"/>
      <pc:docMkLst>
        <pc:docMk/>
      </pc:docMkLst>
      <pc:sldChg chg="del">
        <pc:chgData name="วงศกร ชูเกษม" userId="30d49342926434ed" providerId="LiveId" clId="{A5214AD7-223F-487A-A955-737587A75C41}" dt="2019-02-23T08:34:08.735" v="1" actId="2696"/>
        <pc:sldMkLst>
          <pc:docMk/>
          <pc:sldMk cId="1667940059" sldId="256"/>
        </pc:sldMkLst>
      </pc:sldChg>
      <pc:sldChg chg="modSp add">
        <pc:chgData name="วงศกร ชูเกษม" userId="30d49342926434ed" providerId="LiveId" clId="{A5214AD7-223F-487A-A955-737587A75C41}" dt="2019-02-23T08:51:06.957" v="197" actId="14100"/>
        <pc:sldMkLst>
          <pc:docMk/>
          <pc:sldMk cId="3193678973" sldId="256"/>
        </pc:sld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3193678973" sldId="256"/>
            <ac:spMk id="2" creationId="{8B66CFEF-F28E-448A-B322-A198F78ACC83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3193678973" sldId="256"/>
            <ac:spMk id="3" creationId="{0555580C-26D5-47DB-BD9A-70D12E486BA4}"/>
          </ac:spMkLst>
        </pc:spChg>
        <pc:picChg chg="mod">
          <ac:chgData name="วงศกร ชูเกษม" userId="30d49342926434ed" providerId="LiveId" clId="{A5214AD7-223F-487A-A955-737587A75C41}" dt="2019-02-23T08:51:06.957" v="197" actId="14100"/>
          <ac:picMkLst>
            <pc:docMk/>
            <pc:sldMk cId="3193678973" sldId="256"/>
            <ac:picMk id="1028" creationId="{00BAE091-E1C5-496D-A721-5EB88FEBD0D5}"/>
          </ac:picMkLst>
        </pc:picChg>
      </pc:sldChg>
      <pc:sldChg chg="modSp add">
        <pc:chgData name="วงศกร ชูเกษม" userId="30d49342926434ed" providerId="LiveId" clId="{A5214AD7-223F-487A-A955-737587A75C41}" dt="2019-02-23T08:51:35.563" v="201" actId="14100"/>
        <pc:sldMkLst>
          <pc:docMk/>
          <pc:sldMk cId="1719288089" sldId="257"/>
        </pc:sld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1719288089" sldId="257"/>
            <ac:spMk id="6" creationId="{EDA7E90F-056B-4F39-A92F-804FEBB8EE79}"/>
          </ac:spMkLst>
        </pc:spChg>
        <pc:picChg chg="mod">
          <ac:chgData name="วงศกร ชูเกษม" userId="30d49342926434ed" providerId="LiveId" clId="{A5214AD7-223F-487A-A955-737587A75C41}" dt="2019-02-23T08:50:53.154" v="195"/>
          <ac:picMkLst>
            <pc:docMk/>
            <pc:sldMk cId="1719288089" sldId="257"/>
            <ac:picMk id="4" creationId="{EB5BD3E7-7767-4397-9B0D-2D5F86C3B217}"/>
          </ac:picMkLst>
        </pc:picChg>
        <pc:picChg chg="mod">
          <ac:chgData name="วงศกร ชูเกษม" userId="30d49342926434ed" providerId="LiveId" clId="{A5214AD7-223F-487A-A955-737587A75C41}" dt="2019-02-23T08:51:35.563" v="201" actId="14100"/>
          <ac:picMkLst>
            <pc:docMk/>
            <pc:sldMk cId="1719288089" sldId="257"/>
            <ac:picMk id="2050" creationId="{FEE0D0BD-4633-40BC-A7B6-DB3F17B7D365}"/>
          </ac:picMkLst>
        </pc:picChg>
      </pc:sldChg>
      <pc:sldChg chg="add del">
        <pc:chgData name="วงศกร ชูเกษม" userId="30d49342926434ed" providerId="LiveId" clId="{A5214AD7-223F-487A-A955-737587A75C41}" dt="2019-02-23T08:37:51.260" v="21" actId="2696"/>
        <pc:sldMkLst>
          <pc:docMk/>
          <pc:sldMk cId="3193678973" sldId="257"/>
        </pc:sldMkLst>
      </pc:sldChg>
      <pc:sldChg chg="modSp add del ord">
        <pc:chgData name="วงศกร ชูเกษม" userId="30d49342926434ed" providerId="LiveId" clId="{A5214AD7-223F-487A-A955-737587A75C41}" dt="2019-02-23T09:10:12.013" v="371"/>
        <pc:sldMkLst>
          <pc:docMk/>
          <pc:sldMk cId="3119345414" sldId="258"/>
        </pc:sld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3119345414" sldId="258"/>
            <ac:spMk id="2" creationId="{7B64915D-C0DB-4A64-B83C-F44224DF9A87}"/>
          </ac:spMkLst>
        </pc:spChg>
        <pc:picChg chg="mod">
          <ac:chgData name="วงศกร ชูเกษม" userId="30d49342926434ed" providerId="LiveId" clId="{A5214AD7-223F-487A-A955-737587A75C41}" dt="2019-02-23T08:50:53.154" v="195"/>
          <ac:picMkLst>
            <pc:docMk/>
            <pc:sldMk cId="3119345414" sldId="258"/>
            <ac:picMk id="4" creationId="{5EF9A013-73AB-40B1-9B64-CBF2B1CC767F}"/>
          </ac:picMkLst>
        </pc:picChg>
        <pc:picChg chg="mod">
          <ac:chgData name="วงศกร ชูเกษม" userId="30d49342926434ed" providerId="LiveId" clId="{A5214AD7-223F-487A-A955-737587A75C41}" dt="2019-02-23T08:51:43.956" v="203" actId="14100"/>
          <ac:picMkLst>
            <pc:docMk/>
            <pc:sldMk cId="3119345414" sldId="258"/>
            <ac:picMk id="5" creationId="{7FDD3E17-D7D7-4D59-9D83-F4E8255E47A4}"/>
          </ac:picMkLst>
        </pc:picChg>
      </pc:sldChg>
      <pc:sldChg chg="addSp delSp modSp add del">
        <pc:chgData name="วงศกร ชูเกษม" userId="30d49342926434ed" providerId="LiveId" clId="{A5214AD7-223F-487A-A955-737587A75C41}" dt="2019-02-23T09:08:32.324" v="367" actId="14100"/>
        <pc:sldMkLst>
          <pc:docMk/>
          <pc:sldMk cId="1544661328" sldId="259"/>
        </pc:sldMkLst>
        <pc:spChg chg="mod">
          <ac:chgData name="วงศกร ชูเกษม" userId="30d49342926434ed" providerId="LiveId" clId="{A5214AD7-223F-487A-A955-737587A75C41}" dt="2019-02-23T09:03:47.230" v="291" actId="2711"/>
          <ac:spMkLst>
            <pc:docMk/>
            <pc:sldMk cId="1544661328" sldId="259"/>
            <ac:spMk id="2" creationId="{12189B57-CDE5-4945-BE2E-D603E0530F58}"/>
          </ac:spMkLst>
        </pc:spChg>
        <pc:spChg chg="add del mod">
          <ac:chgData name="วงศกร ชูเกษม" userId="30d49342926434ed" providerId="LiveId" clId="{A5214AD7-223F-487A-A955-737587A75C41}" dt="2019-02-23T09:08:27.481" v="365"/>
          <ac:spMkLst>
            <pc:docMk/>
            <pc:sldMk cId="1544661328" sldId="259"/>
            <ac:spMk id="3" creationId="{8B79C26C-2D18-45F6-A2C2-3A1DE29DC76E}"/>
          </ac:spMkLst>
        </pc:spChg>
        <pc:spChg chg="del mod">
          <ac:chgData name="วงศกร ชูเกษม" userId="30d49342926434ed" providerId="LiveId" clId="{A5214AD7-223F-487A-A955-737587A75C41}" dt="2019-02-23T09:05:59.571" v="356"/>
          <ac:spMkLst>
            <pc:docMk/>
            <pc:sldMk cId="1544661328" sldId="259"/>
            <ac:spMk id="5" creationId="{5106B4F8-D0E3-4496-91E9-6D4DAD6CB935}"/>
          </ac:spMkLst>
        </pc:spChg>
        <pc:picChg chg="mod">
          <ac:chgData name="วงศกร ชูเกษม" userId="30d49342926434ed" providerId="LiveId" clId="{A5214AD7-223F-487A-A955-737587A75C41}" dt="2019-02-23T09:08:32.324" v="367" actId="14100"/>
          <ac:picMkLst>
            <pc:docMk/>
            <pc:sldMk cId="1544661328" sldId="259"/>
            <ac:picMk id="4" creationId="{B1E70CC6-3FB8-4AEE-A13C-C8C48945BD4A}"/>
          </ac:picMkLst>
        </pc:picChg>
      </pc:sldChg>
      <pc:sldChg chg="addSp delSp modSp add del">
        <pc:chgData name="วงศกร ชูเกษม" userId="30d49342926434ed" providerId="LiveId" clId="{A5214AD7-223F-487A-A955-737587A75C41}" dt="2019-02-23T09:08:23.897" v="364"/>
        <pc:sldMkLst>
          <pc:docMk/>
          <pc:sldMk cId="1071378166" sldId="260"/>
        </pc:sldMkLst>
        <pc:spChg chg="mod">
          <ac:chgData name="วงศกร ชูเกษม" userId="30d49342926434ed" providerId="LiveId" clId="{A5214AD7-223F-487A-A955-737587A75C41}" dt="2019-02-23T09:04:18.808" v="295" actId="2711"/>
          <ac:spMkLst>
            <pc:docMk/>
            <pc:sldMk cId="1071378166" sldId="260"/>
            <ac:spMk id="2" creationId="{D4665894-945F-43B7-BF52-81FDA4C00B83}"/>
          </ac:spMkLst>
        </pc:spChg>
        <pc:spChg chg="add mod">
          <ac:chgData name="วงศกร ชูเกษม" userId="30d49342926434ed" providerId="LiveId" clId="{A5214AD7-223F-487A-A955-737587A75C41}" dt="2019-02-23T08:52:09.786" v="206"/>
          <ac:spMkLst>
            <pc:docMk/>
            <pc:sldMk cId="1071378166" sldId="260"/>
            <ac:spMk id="3" creationId="{19C4457C-4E37-4D2D-8537-20B1CD6914B0}"/>
          </ac:spMkLst>
        </pc:spChg>
        <pc:spChg chg="add del mod">
          <ac:chgData name="วงศกร ชูเกษม" userId="30d49342926434ed" providerId="LiveId" clId="{A5214AD7-223F-487A-A955-737587A75C41}" dt="2019-02-23T09:08:23.897" v="364"/>
          <ac:spMkLst>
            <pc:docMk/>
            <pc:sldMk cId="1071378166" sldId="260"/>
            <ac:spMk id="3" creationId="{83F18234-1F4C-45D2-80AC-E5CAB9D8FA81}"/>
          </ac:spMkLst>
        </pc:spChg>
        <pc:spChg chg="del mod">
          <ac:chgData name="วงศกร ชูเกษม" userId="30d49342926434ed" providerId="LiveId" clId="{A5214AD7-223F-487A-A955-737587A75C41}" dt="2019-02-23T09:04:38.123" v="298"/>
          <ac:spMkLst>
            <pc:docMk/>
            <pc:sldMk cId="1071378166" sldId="260"/>
            <ac:spMk id="5" creationId="{5CD26EEB-6C5A-43E9-989F-79B84D8D8B48}"/>
          </ac:spMkLst>
        </pc:spChg>
        <pc:picChg chg="mod">
          <ac:chgData name="วงศกร ชูเกษม" userId="30d49342926434ed" providerId="LiveId" clId="{A5214AD7-223F-487A-A955-737587A75C41}" dt="2019-02-23T09:08:07.720" v="361" actId="1076"/>
          <ac:picMkLst>
            <pc:docMk/>
            <pc:sldMk cId="1071378166" sldId="260"/>
            <ac:picMk id="4" creationId="{CCEB0F5C-ACC7-4139-9C4C-DF1986B4F633}"/>
          </ac:picMkLst>
        </pc:picChg>
        <pc:picChg chg="add">
          <ac:chgData name="วงศกร ชูเกษม" userId="30d49342926434ed" providerId="LiveId" clId="{A5214AD7-223F-487A-A955-737587A75C41}" dt="2019-02-23T08:53:27.228" v="215"/>
          <ac:picMkLst>
            <pc:docMk/>
            <pc:sldMk cId="1071378166" sldId="260"/>
            <ac:picMk id="6" creationId="{6FD3DFA0-F201-4E61-AC1D-FA846730428A}"/>
          </ac:picMkLst>
        </pc:picChg>
        <pc:picChg chg="add">
          <ac:chgData name="วงศกร ชูเกษม" userId="30d49342926434ed" providerId="LiveId" clId="{A5214AD7-223F-487A-A955-737587A75C41}" dt="2019-02-23T08:53:43.791" v="216"/>
          <ac:picMkLst>
            <pc:docMk/>
            <pc:sldMk cId="1071378166" sldId="260"/>
            <ac:picMk id="7" creationId="{78BBCDC3-20BB-44ED-ACDE-FE2146F9D638}"/>
          </ac:picMkLst>
        </pc:picChg>
      </pc:sldChg>
      <pc:sldChg chg="addSp modSp add del">
        <pc:chgData name="วงศกร ชูเกษม" userId="30d49342926434ed" providerId="LiveId" clId="{A5214AD7-223F-487A-A955-737587A75C41}" dt="2019-02-23T08:52:19.037" v="208"/>
        <pc:sldMkLst>
          <pc:docMk/>
          <pc:sldMk cId="2552661722" sldId="261"/>
        </pc:sldMkLst>
        <pc:spChg chg="add mod">
          <ac:chgData name="วงศกร ชูเกษม" userId="30d49342926434ed" providerId="LiveId" clId="{A5214AD7-223F-487A-A955-737587A75C41}" dt="2019-02-23T08:52:19.037" v="208"/>
          <ac:spMkLst>
            <pc:docMk/>
            <pc:sldMk cId="2552661722" sldId="261"/>
            <ac:spMk id="3" creationId="{987F7177-0300-4AAC-A75A-68193AB474B2}"/>
          </ac:spMkLst>
        </pc:spChg>
      </pc:sldChg>
      <pc:sldChg chg="addSp delSp modSp add del">
        <pc:chgData name="วงศกร ชูเกษม" userId="30d49342926434ed" providerId="LiveId" clId="{A5214AD7-223F-487A-A955-737587A75C41}" dt="2019-02-23T08:52:19.037" v="208"/>
        <pc:sldMkLst>
          <pc:docMk/>
          <pc:sldMk cId="1001644722" sldId="262"/>
        </pc:sldMkLst>
        <pc:spChg chg="del">
          <ac:chgData name="วงศกร ชูเกษม" userId="30d49342926434ed" providerId="LiveId" clId="{A5214AD7-223F-487A-A955-737587A75C41}" dt="2019-02-23T08:52:19.037" v="208"/>
          <ac:spMkLst>
            <pc:docMk/>
            <pc:sldMk cId="1001644722" sldId="262"/>
            <ac:spMk id="3" creationId="{64B786B2-2893-426E-912E-56382E9BD321}"/>
          </ac:spMkLst>
        </pc:spChg>
        <pc:spChg chg="add mod">
          <ac:chgData name="วงศกร ชูเกษม" userId="30d49342926434ed" providerId="LiveId" clId="{A5214AD7-223F-487A-A955-737587A75C41}" dt="2019-02-23T08:52:19.037" v="208"/>
          <ac:spMkLst>
            <pc:docMk/>
            <pc:sldMk cId="1001644722" sldId="262"/>
            <ac:spMk id="4" creationId="{6CEFA7CF-7963-4203-9124-0E7A7F01FBFF}"/>
          </ac:spMkLst>
        </pc:spChg>
      </pc:sldChg>
      <pc:sldChg chg="add del">
        <pc:chgData name="วงศกร ชูเกษม" userId="30d49342926434ed" providerId="LiveId" clId="{A5214AD7-223F-487A-A955-737587A75C41}" dt="2019-02-23T08:37:52.530" v="33"/>
        <pc:sldMkLst>
          <pc:docMk/>
          <pc:sldMk cId="1054762295" sldId="263"/>
        </pc:sldMkLst>
      </pc:sldChg>
      <pc:sldChg chg="add del">
        <pc:chgData name="วงศกร ชูเกษม" userId="30d49342926434ed" providerId="LiveId" clId="{A5214AD7-223F-487A-A955-737587A75C41}" dt="2019-02-23T08:37:52.530" v="33"/>
        <pc:sldMkLst>
          <pc:docMk/>
          <pc:sldMk cId="294831986" sldId="264"/>
        </pc:sldMkLst>
      </pc:sldChg>
      <pc:sldChg chg="add del">
        <pc:chgData name="วงศกร ชูเกษม" userId="30d49342926434ed" providerId="LiveId" clId="{A5214AD7-223F-487A-A955-737587A75C41}" dt="2019-02-23T08:37:51.271" v="23" actId="2696"/>
        <pc:sldMkLst>
          <pc:docMk/>
          <pc:sldMk cId="1719288089" sldId="265"/>
        </pc:sldMkLst>
      </pc:sldChg>
      <pc:sldChg chg="addSp delSp modSp add">
        <pc:chgData name="วงศกร ชูเกษม" userId="30d49342926434ed" providerId="LiveId" clId="{A5214AD7-223F-487A-A955-737587A75C41}" dt="2019-02-23T09:02:06.103" v="287" actId="113"/>
        <pc:sldMkLst>
          <pc:docMk/>
          <pc:sldMk cId="1814346762" sldId="265"/>
        </pc:sldMkLst>
        <pc:spChg chg="mod">
          <ac:chgData name="วงศกร ชูเกษม" userId="30d49342926434ed" providerId="LiveId" clId="{A5214AD7-223F-487A-A955-737587A75C41}" dt="2019-02-23T09:02:06.103" v="287" actId="113"/>
          <ac:spMkLst>
            <pc:docMk/>
            <pc:sldMk cId="1814346762" sldId="265"/>
            <ac:spMk id="2" creationId="{41A4E453-8896-4639-B4EB-08A6C68002CD}"/>
          </ac:spMkLst>
        </pc:spChg>
        <pc:spChg chg="del">
          <ac:chgData name="วงศกร ชูเกษม" userId="30d49342926434ed" providerId="LiveId" clId="{A5214AD7-223F-487A-A955-737587A75C41}" dt="2019-02-23T08:39:34.593" v="70"/>
          <ac:spMkLst>
            <pc:docMk/>
            <pc:sldMk cId="1814346762" sldId="265"/>
            <ac:spMk id="3" creationId="{FD4A5B83-4422-4017-9A15-2FA2150513E9}"/>
          </ac:spMkLst>
        </pc:spChg>
        <pc:picChg chg="add mod">
          <ac:chgData name="วงศกร ชูเกษม" userId="30d49342926434ed" providerId="LiveId" clId="{A5214AD7-223F-487A-A955-737587A75C41}" dt="2019-02-23T08:52:47.320" v="212" actId="1076"/>
          <ac:picMkLst>
            <pc:docMk/>
            <pc:sldMk cId="1814346762" sldId="265"/>
            <ac:picMk id="4" creationId="{3A84091B-4FC6-4C5A-ABD7-E8144B66B66F}"/>
          </ac:picMkLst>
        </pc:picChg>
      </pc:sldChg>
      <pc:sldChg chg="modSp add del">
        <pc:chgData name="วงศกร ชูเกษม" userId="30d49342926434ed" providerId="LiveId" clId="{A5214AD7-223F-487A-A955-737587A75C41}" dt="2019-02-23T08:37:51.284" v="25" actId="2696"/>
        <pc:sldMkLst>
          <pc:docMk/>
          <pc:sldMk cId="1814346762" sldId="266"/>
        </pc:sldMkLst>
        <pc:spChg chg="mod">
          <ac:chgData name="วงศกร ชูเกษม" userId="30d49342926434ed" providerId="LiveId" clId="{A5214AD7-223F-487A-A955-737587A75C41}" dt="2019-02-23T08:37:13.592" v="19" actId="20577"/>
          <ac:spMkLst>
            <pc:docMk/>
            <pc:sldMk cId="1814346762" sldId="266"/>
            <ac:spMk id="2" creationId="{41A4E453-8896-4639-B4EB-08A6C68002CD}"/>
          </ac:spMkLst>
        </pc:spChg>
      </pc:sldChg>
      <pc:sldChg chg="addSp delSp modSp add">
        <pc:chgData name="วงศกร ชูเกษม" userId="30d49342926434ed" providerId="LiveId" clId="{A5214AD7-223F-487A-A955-737587A75C41}" dt="2019-02-23T08:52:54.353" v="214" actId="14100"/>
        <pc:sldMkLst>
          <pc:docMk/>
          <pc:sldMk cId="3717899868" sldId="266"/>
        </pc:sldMkLst>
        <pc:spChg chg="mod">
          <ac:chgData name="วงศกร ชูเกษม" userId="30d49342926434ed" providerId="LiveId" clId="{A5214AD7-223F-487A-A955-737587A75C41}" dt="2019-02-23T08:39:14.892" v="69" actId="2711"/>
          <ac:spMkLst>
            <pc:docMk/>
            <pc:sldMk cId="3717899868" sldId="266"/>
            <ac:spMk id="2" creationId="{75C66B9B-0B99-4F8B-A10B-D8C0DC74F5F5}"/>
          </ac:spMkLst>
        </pc:spChg>
        <pc:spChg chg="del">
          <ac:chgData name="วงศกร ชูเกษม" userId="30d49342926434ed" providerId="LiveId" clId="{A5214AD7-223F-487A-A955-737587A75C41}" dt="2019-02-23T08:40:01.605" v="71"/>
          <ac:spMkLst>
            <pc:docMk/>
            <pc:sldMk cId="3717899868" sldId="266"/>
            <ac:spMk id="3" creationId="{B611281D-963A-4F48-A73A-DB8B119C15E9}"/>
          </ac:spMkLst>
        </pc:spChg>
        <pc:picChg chg="add mod">
          <ac:chgData name="วงศกร ชูเกษม" userId="30d49342926434ed" providerId="LiveId" clId="{A5214AD7-223F-487A-A955-737587A75C41}" dt="2019-02-23T08:52:54.353" v="214" actId="14100"/>
          <ac:picMkLst>
            <pc:docMk/>
            <pc:sldMk cId="3717899868" sldId="266"/>
            <ac:picMk id="4" creationId="{C383098E-A702-4313-8FB3-A26F4A39C0D1}"/>
          </ac:picMkLst>
        </pc:picChg>
      </pc:sldChg>
      <pc:sldChg chg="addSp delSp modSp add">
        <pc:chgData name="วงศกร ชูเกษม" userId="30d49342926434ed" providerId="LiveId" clId="{A5214AD7-223F-487A-A955-737587A75C41}" dt="2019-02-23T08:52:19.037" v="208"/>
        <pc:sldMkLst>
          <pc:docMk/>
          <pc:sldMk cId="2464657927" sldId="267"/>
        </pc:sldMkLst>
        <pc:spChg chg="del">
          <ac:chgData name="วงศกร ชูเกษม" userId="30d49342926434ed" providerId="LiveId" clId="{A5214AD7-223F-487A-A955-737587A75C41}" dt="2019-02-23T08:52:19.037" v="208"/>
          <ac:spMkLst>
            <pc:docMk/>
            <pc:sldMk cId="2464657927" sldId="267"/>
            <ac:spMk id="3" creationId="{A3528122-ED1A-48A0-BF88-902871310C7B}"/>
          </ac:spMkLst>
        </pc:spChg>
        <pc:spChg chg="add mod">
          <ac:chgData name="วงศกร ชูเกษม" userId="30d49342926434ed" providerId="LiveId" clId="{A5214AD7-223F-487A-A955-737587A75C41}" dt="2019-02-23T08:52:19.037" v="208"/>
          <ac:spMkLst>
            <pc:docMk/>
            <pc:sldMk cId="2464657927" sldId="267"/>
            <ac:spMk id="4" creationId="{AC572F20-4183-4685-8EBB-2557202D5F15}"/>
          </ac:spMkLst>
        </pc:spChg>
      </pc:sldChg>
      <pc:sldChg chg="add del">
        <pc:chgData name="วงศกร ชูเกษม" userId="30d49342926434ed" providerId="LiveId" clId="{A5214AD7-223F-487A-A955-737587A75C41}" dt="2019-02-23T08:37:51.289" v="26" actId="2696"/>
        <pc:sldMkLst>
          <pc:docMk/>
          <pc:sldMk cId="3717899868" sldId="267"/>
        </pc:sldMkLst>
      </pc:sldChg>
      <pc:sldChg chg="add del">
        <pc:chgData name="วงศกร ชูเกษม" userId="30d49342926434ed" providerId="LiveId" clId="{A5214AD7-223F-487A-A955-737587A75C41}" dt="2019-02-23T08:37:51.322" v="31" actId="2696"/>
        <pc:sldMkLst>
          <pc:docMk/>
          <pc:sldMk cId="2464657927" sldId="268"/>
        </pc:sldMkLst>
      </pc:sldChg>
      <pc:sldChg chg="addSp delSp modSp add">
        <pc:chgData name="วงศกร ชูเกษม" userId="30d49342926434ed" providerId="LiveId" clId="{A5214AD7-223F-487A-A955-737587A75C41}" dt="2019-02-23T08:52:19.037" v="208"/>
        <pc:sldMkLst>
          <pc:docMk/>
          <pc:sldMk cId="4193482847" sldId="268"/>
        </pc:sldMkLst>
        <pc:spChg chg="del">
          <ac:chgData name="วงศกร ชูเกษม" userId="30d49342926434ed" providerId="LiveId" clId="{A5214AD7-223F-487A-A955-737587A75C41}" dt="2019-02-23T08:52:19.037" v="208"/>
          <ac:spMkLst>
            <pc:docMk/>
            <pc:sldMk cId="4193482847" sldId="268"/>
            <ac:spMk id="3" creationId="{731B61C6-88F1-46BF-90A3-D678E231C44F}"/>
          </ac:spMkLst>
        </pc:spChg>
        <pc:spChg chg="add mod">
          <ac:chgData name="วงศกร ชูเกษม" userId="30d49342926434ed" providerId="LiveId" clId="{A5214AD7-223F-487A-A955-737587A75C41}" dt="2019-02-23T08:52:19.037" v="208"/>
          <ac:spMkLst>
            <pc:docMk/>
            <pc:sldMk cId="4193482847" sldId="268"/>
            <ac:spMk id="4" creationId="{129E1B9B-ECBD-42E3-9A9B-A985296D85C3}"/>
          </ac:spMkLst>
        </pc:spChg>
      </pc:sldChg>
      <pc:sldChg chg="modSp add">
        <pc:chgData name="วงศกร ชูเกษม" userId="30d49342926434ed" providerId="LiveId" clId="{A5214AD7-223F-487A-A955-737587A75C41}" dt="2019-02-23T08:51:26.777" v="199" actId="14100"/>
        <pc:sldMkLst>
          <pc:docMk/>
          <pc:sldMk cId="2652072808" sldId="269"/>
        </pc:sld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2652072808" sldId="269"/>
            <ac:spMk id="2" creationId="{DE551C9B-982D-4EB5-8630-E98ACAF9B63E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2652072808" sldId="269"/>
            <ac:spMk id="3" creationId="{D0EF2818-CC00-440E-B583-CFA1297111FE}"/>
          </ac:spMkLst>
        </pc:spChg>
        <pc:picChg chg="mod">
          <ac:chgData name="วงศกร ชูเกษม" userId="30d49342926434ed" providerId="LiveId" clId="{A5214AD7-223F-487A-A955-737587A75C41}" dt="2019-02-23T08:51:26.777" v="199" actId="14100"/>
          <ac:picMkLst>
            <pc:docMk/>
            <pc:sldMk cId="2652072808" sldId="269"/>
            <ac:picMk id="3074" creationId="{A686563F-EDA4-4BC4-AB94-E96FA7375DF7}"/>
          </ac:picMkLst>
        </pc:picChg>
      </pc:sldChg>
      <pc:sldChg chg="add del">
        <pc:chgData name="วงศกร ชูเกษม" userId="30d49342926434ed" providerId="LiveId" clId="{A5214AD7-223F-487A-A955-737587A75C41}" dt="2019-02-23T08:37:51.331" v="32" actId="2696"/>
        <pc:sldMkLst>
          <pc:docMk/>
          <pc:sldMk cId="4193482847" sldId="269"/>
        </pc:sldMkLst>
      </pc:sldChg>
      <pc:sldChg chg="addSp delSp modSp add mod ord setBg setClrOvrMap delDesignElem">
        <pc:chgData name="วงศกร ชูเกษม" userId="30d49342926434ed" providerId="LiveId" clId="{A5214AD7-223F-487A-A955-737587A75C41}" dt="2019-02-23T09:01:21.182" v="285" actId="113"/>
        <pc:sldMkLst>
          <pc:docMk/>
          <pc:sldMk cId="977265466" sldId="270"/>
        </pc:sldMkLst>
        <pc:spChg chg="mod">
          <ac:chgData name="วงศกร ชูเกษม" userId="30d49342926434ed" providerId="LiveId" clId="{A5214AD7-223F-487A-A955-737587A75C41}" dt="2019-02-23T09:01:21.182" v="285" actId="113"/>
          <ac:spMkLst>
            <pc:docMk/>
            <pc:sldMk cId="977265466" sldId="270"/>
            <ac:spMk id="2" creationId="{DE551C9B-982D-4EB5-8630-E98ACAF9B63E}"/>
          </ac:spMkLst>
        </pc:spChg>
        <pc:spChg chg="mod ord">
          <ac:chgData name="วงศกร ชูเกษม" userId="30d49342926434ed" providerId="LiveId" clId="{A5214AD7-223F-487A-A955-737587A75C41}" dt="2019-02-23T09:01:05.689" v="280" actId="404"/>
          <ac:spMkLst>
            <pc:docMk/>
            <pc:sldMk cId="977265466" sldId="270"/>
            <ac:spMk id="3" creationId="{D0EF2818-CC00-440E-B583-CFA1297111FE}"/>
          </ac:spMkLst>
        </pc:spChg>
        <pc:spChg chg="add del">
          <ac:chgData name="วงศกร ชูเกษม" userId="30d49342926434ed" providerId="LiveId" clId="{A5214AD7-223F-487A-A955-737587A75C41}" dt="2019-02-23T08:44:40.400" v="132" actId="26606"/>
          <ac:spMkLst>
            <pc:docMk/>
            <pc:sldMk cId="977265466" sldId="270"/>
            <ac:spMk id="10" creationId="{3CD9DF72-87A3-404E-A828-84CBF11A8303}"/>
          </ac:spMkLst>
        </pc:spChg>
        <pc:spChg chg="add del">
          <ac:chgData name="วงศกร ชูเกษม" userId="30d49342926434ed" providerId="LiveId" clId="{A5214AD7-223F-487A-A955-737587A75C41}" dt="2019-02-23T08:58:53.846" v="254" actId="26606"/>
          <ac:spMkLst>
            <pc:docMk/>
            <pc:sldMk cId="977265466" sldId="270"/>
            <ac:spMk id="13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44:55.395" v="137" actId="26606"/>
          <ac:spMkLst>
            <pc:docMk/>
            <pc:sldMk cId="977265466" sldId="270"/>
            <ac:spMk id="14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45:04.194" v="141" actId="26606"/>
          <ac:spMkLst>
            <pc:docMk/>
            <pc:sldMk cId="977265466" sldId="270"/>
            <ac:spMk id="16" creationId="{3CD9DF72-87A3-404E-A828-84CBF11A8303}"/>
          </ac:spMkLst>
        </pc:spChg>
        <pc:spChg chg="add del">
          <ac:chgData name="วงศกร ชูเกษม" userId="30d49342926434ed" providerId="LiveId" clId="{A5214AD7-223F-487A-A955-737587A75C41}" dt="2019-02-23T08:58:59.948" v="256" actId="26606"/>
          <ac:spMkLst>
            <pc:docMk/>
            <pc:sldMk cId="977265466" sldId="270"/>
            <ac:spMk id="19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45:05.645" v="143" actId="26606"/>
          <ac:spMkLst>
            <pc:docMk/>
            <pc:sldMk cId="977265466" sldId="270"/>
            <ac:spMk id="20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45:06.677" v="145" actId="26606"/>
          <ac:spMkLst>
            <pc:docMk/>
            <pc:sldMk cId="977265466" sldId="270"/>
            <ac:spMk id="23" creationId="{9228552E-C8B1-4A80-8448-0787CE0FC704}"/>
          </ac:spMkLst>
        </pc:spChg>
        <pc:spChg chg="add del">
          <ac:chgData name="วงศกร ชูเกษม" userId="30d49342926434ed" providerId="LiveId" clId="{A5214AD7-223F-487A-A955-737587A75C41}" dt="2019-02-23T08:59:02.238" v="258" actId="26606"/>
          <ac:spMkLst>
            <pc:docMk/>
            <pc:sldMk cId="977265466" sldId="270"/>
            <ac:spMk id="24" creationId="{9228552E-C8B1-4A80-8448-0787CE0FC704}"/>
          </ac:spMkLst>
        </pc:spChg>
        <pc:spChg chg="add del">
          <ac:chgData name="วงศกร ชูเกษม" userId="30d49342926434ed" providerId="LiveId" clId="{A5214AD7-223F-487A-A955-737587A75C41}" dt="2019-02-23T08:45:11.235" v="147" actId="26606"/>
          <ac:spMkLst>
            <pc:docMk/>
            <pc:sldMk cId="977265466" sldId="270"/>
            <ac:spMk id="25" creationId="{4038CB10-1F5C-4D54-9DF7-12586DE5B007}"/>
          </ac:spMkLst>
        </pc:spChg>
        <pc:spChg chg="add del">
          <ac:chgData name="วงศกร ชูเกษม" userId="30d49342926434ed" providerId="LiveId" clId="{A5214AD7-223F-487A-A955-737587A75C41}" dt="2019-02-23T08:45:11.235" v="147" actId="26606"/>
          <ac:spMkLst>
            <pc:docMk/>
            <pc:sldMk cId="977265466" sldId="270"/>
            <ac:spMk id="26" creationId="{73ED6512-6858-4552-B699-9A97FE9A4EA2}"/>
          </ac:spMkLst>
        </pc:spChg>
        <pc:spChg chg="add del">
          <ac:chgData name="วงศกร ชูเกษม" userId="30d49342926434ed" providerId="LiveId" clId="{A5214AD7-223F-487A-A955-737587A75C41}" dt="2019-02-23T08:45:12.298" v="149" actId="26606"/>
          <ac:spMkLst>
            <pc:docMk/>
            <pc:sldMk cId="977265466" sldId="270"/>
            <ac:spMk id="29" creationId="{569C1A01-6FB5-43CE-ADCC-936728ACAC0D}"/>
          </ac:spMkLst>
        </pc:spChg>
        <pc:spChg chg="add del">
          <ac:chgData name="วงศกร ชูเกษม" userId="30d49342926434ed" providerId="LiveId" clId="{A5214AD7-223F-487A-A955-737587A75C41}" dt="2019-02-23T08:59:05.922" v="260" actId="26606"/>
          <ac:spMkLst>
            <pc:docMk/>
            <pc:sldMk cId="977265466" sldId="270"/>
            <ac:spMk id="30" creationId="{569C1A01-6FB5-43CE-ADCC-936728ACAC0D}"/>
          </ac:spMkLst>
        </pc:spChg>
        <pc:spChg chg="add del">
          <ac:chgData name="วงศกร ชูเกษม" userId="30d49342926434ed" providerId="LiveId" clId="{A5214AD7-223F-487A-A955-737587A75C41}" dt="2019-02-23T08:45:14.572" v="151" actId="26606"/>
          <ac:spMkLst>
            <pc:docMk/>
            <pc:sldMk cId="977265466" sldId="270"/>
            <ac:spMk id="31" creationId="{E862BE82-D00D-42C1-BF16-93AA37870C32}"/>
          </ac:spMkLst>
        </pc:spChg>
        <pc:spChg chg="add del">
          <ac:chgData name="วงศกร ชูเกษม" userId="30d49342926434ed" providerId="LiveId" clId="{A5214AD7-223F-487A-A955-737587A75C41}" dt="2019-02-23T08:45:14.572" v="151" actId="26606"/>
          <ac:spMkLst>
            <pc:docMk/>
            <pc:sldMk cId="977265466" sldId="270"/>
            <ac:spMk id="32" creationId="{F6D92C2D-1D3D-4974-918C-06579FB354A9}"/>
          </ac:spMkLst>
        </pc:spChg>
        <pc:spChg chg="add del">
          <ac:chgData name="วงศกร ชูเกษม" userId="30d49342926434ed" providerId="LiveId" clId="{A5214AD7-223F-487A-A955-737587A75C41}" dt="2019-02-23T08:59:06.837" v="262" actId="26606"/>
          <ac:spMkLst>
            <pc:docMk/>
            <pc:sldMk cId="977265466" sldId="270"/>
            <ac:spMk id="33" creationId="{E862BE82-D00D-42C1-BF16-93AA37870C32}"/>
          </ac:spMkLst>
        </pc:spChg>
        <pc:spChg chg="add del">
          <ac:chgData name="วงศกร ชูเกษม" userId="30d49342926434ed" providerId="LiveId" clId="{A5214AD7-223F-487A-A955-737587A75C41}" dt="2019-02-23T08:45:16.362" v="153" actId="26606"/>
          <ac:spMkLst>
            <pc:docMk/>
            <pc:sldMk cId="977265466" sldId="270"/>
            <ac:spMk id="34" creationId="{CF62D2A7-8207-488C-9F46-316BA81A16C8}"/>
          </ac:spMkLst>
        </pc:spChg>
        <pc:spChg chg="add del">
          <ac:chgData name="วงศกร ชูเกษม" userId="30d49342926434ed" providerId="LiveId" clId="{A5214AD7-223F-487A-A955-737587A75C41}" dt="2019-02-23T08:59:06.837" v="262" actId="26606"/>
          <ac:spMkLst>
            <pc:docMk/>
            <pc:sldMk cId="977265466" sldId="270"/>
            <ac:spMk id="35" creationId="{F6D92C2D-1D3D-4974-918C-06579FB354A9}"/>
          </ac:spMkLst>
        </pc:spChg>
        <pc:spChg chg="add del">
          <ac:chgData name="วงศกร ชูเกษม" userId="30d49342926434ed" providerId="LiveId" clId="{A5214AD7-223F-487A-A955-737587A75C41}" dt="2019-02-23T08:45:19.524" v="155" actId="26606"/>
          <ac:spMkLst>
            <pc:docMk/>
            <pc:sldMk cId="977265466" sldId="270"/>
            <ac:spMk id="36" creationId="{E862BE82-D00D-42C1-BF16-93AA37870C32}"/>
          </ac:spMkLst>
        </pc:spChg>
        <pc:spChg chg="add del">
          <ac:chgData name="วงศกร ชูเกษม" userId="30d49342926434ed" providerId="LiveId" clId="{A5214AD7-223F-487A-A955-737587A75C41}" dt="2019-02-23T08:45:19.524" v="155" actId="26606"/>
          <ac:spMkLst>
            <pc:docMk/>
            <pc:sldMk cId="977265466" sldId="270"/>
            <ac:spMk id="37" creationId="{F6D92C2D-1D3D-4974-918C-06579FB354A9}"/>
          </ac:spMkLst>
        </pc:spChg>
        <pc:spChg chg="add del">
          <ac:chgData name="วงศกร ชูเกษม" userId="30d49342926434ed" providerId="LiveId" clId="{A5214AD7-223F-487A-A955-737587A75C41}" dt="2019-02-23T08:59:08.489" v="264" actId="26606"/>
          <ac:spMkLst>
            <pc:docMk/>
            <pc:sldMk cId="977265466" sldId="270"/>
            <ac:spMk id="38" creationId="{A9D6EEA4-51EF-4796-BE5B-F3EB11F23ED7}"/>
          </ac:spMkLst>
        </pc:spChg>
        <pc:spChg chg="add del">
          <ac:chgData name="วงศกร ชูเกษม" userId="30d49342926434ed" providerId="LiveId" clId="{A5214AD7-223F-487A-A955-737587A75C41}" dt="2019-02-23T08:45:26.308" v="157" actId="26606"/>
          <ac:spMkLst>
            <pc:docMk/>
            <pc:sldMk cId="977265466" sldId="270"/>
            <ac:spMk id="39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59:12.867" v="266" actId="26606"/>
          <ac:spMkLst>
            <pc:docMk/>
            <pc:sldMk cId="977265466" sldId="270"/>
            <ac:spMk id="41" creationId="{B849539B-3694-4E8A-A991-D68126CF3390}"/>
          </ac:spMkLst>
        </pc:spChg>
        <pc:spChg chg="add del mod">
          <ac:chgData name="วงศกร ชูเกษม" userId="30d49342926434ed" providerId="LiveId" clId="{A5214AD7-223F-487A-A955-737587A75C41}" dt="2019-02-23T08:50:53.154" v="195"/>
          <ac:spMkLst>
            <pc:docMk/>
            <pc:sldMk cId="977265466" sldId="270"/>
            <ac:spMk id="42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59:16.282" v="268" actId="26606"/>
          <ac:spMkLst>
            <pc:docMk/>
            <pc:sldMk cId="977265466" sldId="270"/>
            <ac:spMk id="44" creationId="{C5E6CFF1-2F42-4E10-9A97-F116F46F53FE}"/>
          </ac:spMkLst>
        </pc:spChg>
        <pc:spChg chg="add">
          <ac:chgData name="วงศกร ชูเกษม" userId="30d49342926434ed" providerId="LiveId" clId="{A5214AD7-223F-487A-A955-737587A75C41}" dt="2019-02-23T08:59:16.297" v="269" actId="26606"/>
          <ac:spMkLst>
            <pc:docMk/>
            <pc:sldMk cId="977265466" sldId="270"/>
            <ac:spMk id="47" creationId="{C5E6CFF1-2F42-4E10-9A97-F116F46F53FE}"/>
          </ac:spMkLst>
        </pc:spChg>
        <pc:picChg chg="add del mod ord">
          <ac:chgData name="วงศกร ชูเกษม" userId="30d49342926434ed" providerId="LiveId" clId="{A5214AD7-223F-487A-A955-737587A75C41}" dt="2019-02-23T08:45:00.131" v="138"/>
          <ac:picMkLst>
            <pc:docMk/>
            <pc:sldMk cId="977265466" sldId="270"/>
            <ac:picMk id="5" creationId="{CCCB1CD5-66A8-497A-93E1-05BF8F3789DC}"/>
          </ac:picMkLst>
        </pc:picChg>
        <pc:picChg chg="add mod ord">
          <ac:chgData name="วงศกร ชูเกษม" userId="30d49342926434ed" providerId="LiveId" clId="{A5214AD7-223F-487A-A955-737587A75C41}" dt="2019-02-23T09:00:49.134" v="278"/>
          <ac:picMkLst>
            <pc:docMk/>
            <pc:sldMk cId="977265466" sldId="270"/>
            <ac:picMk id="11" creationId="{CA5C1FE0-54B4-4643-B5BE-0BEDE584C3FD}"/>
          </ac:picMkLst>
        </pc:picChg>
        <pc:picChg chg="add del">
          <ac:chgData name="วงศกร ชูเกษม" userId="30d49342926434ed" providerId="LiveId" clId="{A5214AD7-223F-487A-A955-737587A75C41}" dt="2019-02-23T08:59:05.922" v="260" actId="26606"/>
          <ac:picMkLst>
            <pc:docMk/>
            <pc:sldMk cId="977265466" sldId="270"/>
            <ac:picMk id="27" creationId="{EE09A529-E47C-4634-BB98-0A9526C372B4}"/>
          </ac:picMkLst>
        </pc:picChg>
        <pc:picChg chg="add del">
          <ac:chgData name="วงศกร ชูเกษม" userId="30d49342926434ed" providerId="LiveId" clId="{A5214AD7-223F-487A-A955-737587A75C41}" dt="2019-02-23T08:45:12.298" v="149" actId="26606"/>
          <ac:picMkLst>
            <pc:docMk/>
            <pc:sldMk cId="977265466" sldId="270"/>
            <ac:picMk id="28" creationId="{EE09A529-E47C-4634-BB98-0A9526C372B4}"/>
          </ac:picMkLst>
        </pc:picChg>
        <pc:picChg chg="del mod">
          <ac:chgData name="วงศกร ชูเกษม" userId="30d49342926434ed" providerId="LiveId" clId="{A5214AD7-223F-487A-A955-737587A75C41}" dt="2019-02-23T08:41:44.747" v="83"/>
          <ac:picMkLst>
            <pc:docMk/>
            <pc:sldMk cId="977265466" sldId="270"/>
            <ac:picMk id="3074" creationId="{A686563F-EDA4-4BC4-AB94-E96FA7375DF7}"/>
          </ac:picMkLst>
        </pc:picChg>
        <pc:cxnChg chg="add del">
          <ac:chgData name="วงศกร ชูเกษม" userId="30d49342926434ed" providerId="LiveId" clId="{A5214AD7-223F-487A-A955-737587A75C41}" dt="2019-02-23T08:44:40.400" v="132" actId="26606"/>
          <ac:cxnSpMkLst>
            <pc:docMk/>
            <pc:sldMk cId="977265466" sldId="270"/>
            <ac:cxnSpMk id="12" creationId="{20E3A342-4D61-4E3F-AF90-1AB42AEB96CC}"/>
          </ac:cxnSpMkLst>
        </pc:cxnChg>
        <pc:cxnChg chg="add del">
          <ac:chgData name="วงศกร ชูเกษม" userId="30d49342926434ed" providerId="LiveId" clId="{A5214AD7-223F-487A-A955-737587A75C41}" dt="2019-02-23T08:44:55.395" v="137" actId="26606"/>
          <ac:cxnSpMkLst>
            <pc:docMk/>
            <pc:sldMk cId="977265466" sldId="270"/>
            <ac:cxnSpMk id="15" creationId="{67182200-4859-4C8D-BCBB-55B245C28BA3}"/>
          </ac:cxnSpMkLst>
        </pc:cxnChg>
        <pc:cxnChg chg="add del">
          <ac:chgData name="วงศกร ชูเกษม" userId="30d49342926434ed" providerId="LiveId" clId="{A5214AD7-223F-487A-A955-737587A75C41}" dt="2019-02-23T08:58:53.846" v="254" actId="26606"/>
          <ac:cxnSpMkLst>
            <pc:docMk/>
            <pc:sldMk cId="977265466" sldId="270"/>
            <ac:cxnSpMk id="17" creationId="{96A8629B-8289-498B-939B-1CA0C106182C}"/>
          </ac:cxnSpMkLst>
        </pc:cxnChg>
        <pc:cxnChg chg="add del">
          <ac:chgData name="วงศกร ชูเกษม" userId="30d49342926434ed" providerId="LiveId" clId="{A5214AD7-223F-487A-A955-737587A75C41}" dt="2019-02-23T08:45:04.194" v="141" actId="26606"/>
          <ac:cxnSpMkLst>
            <pc:docMk/>
            <pc:sldMk cId="977265466" sldId="270"/>
            <ac:cxnSpMk id="18" creationId="{20E3A342-4D61-4E3F-AF90-1AB42AEB96CC}"/>
          </ac:cxnSpMkLst>
        </pc:cxnChg>
        <pc:cxnChg chg="add del">
          <ac:chgData name="วงศกร ชูเกษม" userId="30d49342926434ed" providerId="LiveId" clId="{A5214AD7-223F-487A-A955-737587A75C41}" dt="2019-02-23T08:45:05.645" v="143" actId="26606"/>
          <ac:cxnSpMkLst>
            <pc:docMk/>
            <pc:sldMk cId="977265466" sldId="270"/>
            <ac:cxnSpMk id="21" creationId="{96A8629B-8289-498B-939B-1CA0C106182C}"/>
          </ac:cxnSpMkLst>
        </pc:cxnChg>
        <pc:cxnChg chg="add del">
          <ac:chgData name="วงศกร ชูเกษม" userId="30d49342926434ed" providerId="LiveId" clId="{A5214AD7-223F-487A-A955-737587A75C41}" dt="2019-02-23T08:58:59.948" v="256" actId="26606"/>
          <ac:cxnSpMkLst>
            <pc:docMk/>
            <pc:sldMk cId="977265466" sldId="270"/>
            <ac:cxnSpMk id="22" creationId="{67182200-4859-4C8D-BCBB-55B245C28BA3}"/>
          </ac:cxnSpMkLst>
        </pc:cxnChg>
        <pc:cxnChg chg="add del">
          <ac:chgData name="วงศกร ชูเกษม" userId="30d49342926434ed" providerId="LiveId" clId="{A5214AD7-223F-487A-A955-737587A75C41}" dt="2019-02-23T08:45:26.308" v="157" actId="26606"/>
          <ac:cxnSpMkLst>
            <pc:docMk/>
            <pc:sldMk cId="977265466" sldId="270"/>
            <ac:cxnSpMk id="40" creationId="{67182200-4859-4C8D-BCBB-55B245C28BA3}"/>
          </ac:cxnSpMkLst>
        </pc:cxnChg>
        <pc:cxnChg chg="add del mod">
          <ac:chgData name="วงศกร ชูเกษม" userId="30d49342926434ed" providerId="LiveId" clId="{A5214AD7-223F-487A-A955-737587A75C41}" dt="2019-02-23T08:50:53.154" v="195"/>
          <ac:cxnSpMkLst>
            <pc:docMk/>
            <pc:sldMk cId="977265466" sldId="270"/>
            <ac:cxnSpMk id="43" creationId="{96A8629B-8289-498B-939B-1CA0C106182C}"/>
          </ac:cxnSpMkLst>
        </pc:cxnChg>
        <pc:cxnChg chg="add del">
          <ac:chgData name="วงศกร ชูเกษม" userId="30d49342926434ed" providerId="LiveId" clId="{A5214AD7-223F-487A-A955-737587A75C41}" dt="2019-02-23T08:59:16.282" v="268" actId="26606"/>
          <ac:cxnSpMkLst>
            <pc:docMk/>
            <pc:sldMk cId="977265466" sldId="270"/>
            <ac:cxnSpMk id="45" creationId="{96A8629B-8289-498B-939B-1CA0C106182C}"/>
          </ac:cxnSpMkLst>
        </pc:cxnChg>
        <pc:cxnChg chg="add">
          <ac:chgData name="วงศกร ชูเกษม" userId="30d49342926434ed" providerId="LiveId" clId="{A5214AD7-223F-487A-A955-737587A75C41}" dt="2019-02-23T08:59:16.297" v="269" actId="26606"/>
          <ac:cxnSpMkLst>
            <pc:docMk/>
            <pc:sldMk cId="977265466" sldId="270"/>
            <ac:cxnSpMk id="48" creationId="{67182200-4859-4C8D-BCBB-55B245C28BA3}"/>
          </ac:cxnSpMkLst>
        </pc:cxnChg>
      </pc:sldChg>
      <pc:sldChg chg="modSp">
        <pc:chgData name="วงศกร ชูเกษม" userId="30d49342926434ed" providerId="LiveId" clId="{A5214AD7-223F-487A-A955-737587A75C41}" dt="2019-02-23T08:50:53.154" v="195"/>
        <pc:sldMkLst>
          <pc:docMk/>
          <pc:sldMk cId="1138086111" sldId="271"/>
        </pc:sld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1138086111" sldId="271"/>
            <ac:spMk id="6" creationId="{E54E938D-0C60-4C59-B3D8-187A928F7FF4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k cId="1138086111" sldId="271"/>
            <ac:spMk id="8" creationId="{DE794FDC-0381-4A3F-8E9C-DEEFDC7363EB}"/>
          </ac:spMkLst>
        </pc:spChg>
        <pc:picChg chg="mod">
          <ac:chgData name="วงศกร ชูเกษม" userId="30d49342926434ed" providerId="LiveId" clId="{A5214AD7-223F-487A-A955-737587A75C41}" dt="2019-02-23T08:50:53.154" v="195"/>
          <ac:picMkLst>
            <pc:docMk/>
            <pc:sldMk cId="1138086111" sldId="271"/>
            <ac:picMk id="4" creationId="{DCFAD30D-B51C-4BD9-876C-F2464926D08E}"/>
          </ac:picMkLst>
        </pc:picChg>
      </pc:sldChg>
      <pc:sldChg chg="addSp delSp modSp add mod setBg setClrOvrMap">
        <pc:chgData name="วงศกร ชูเกษม" userId="30d49342926434ed" providerId="LiveId" clId="{A5214AD7-223F-487A-A955-737587A75C41}" dt="2019-02-23T08:56:15.130" v="252" actId="20577"/>
        <pc:sldMkLst>
          <pc:docMk/>
          <pc:sldMk cId="476913728" sldId="278"/>
        </pc:sldMkLst>
        <pc:spChg chg="mod ord">
          <ac:chgData name="วงศกร ชูเกษม" userId="30d49342926434ed" providerId="LiveId" clId="{A5214AD7-223F-487A-A955-737587A75C41}" dt="2019-02-23T08:56:15.130" v="252" actId="20577"/>
          <ac:spMkLst>
            <pc:docMk/>
            <pc:sldMk cId="476913728" sldId="278"/>
            <ac:spMk id="2" creationId="{DE551C9B-982D-4EB5-8630-E98ACAF9B63E}"/>
          </ac:spMkLst>
        </pc:spChg>
        <pc:spChg chg="mod">
          <ac:chgData name="วงศกร ชูเกษม" userId="30d49342926434ed" providerId="LiveId" clId="{A5214AD7-223F-487A-A955-737587A75C41}" dt="2019-02-23T08:55:28.451" v="230" actId="26606"/>
          <ac:spMkLst>
            <pc:docMk/>
            <pc:sldMk cId="476913728" sldId="278"/>
            <ac:spMk id="3" creationId="{D0EF2818-CC00-440E-B583-CFA1297111FE}"/>
          </ac:spMkLst>
        </pc:spChg>
        <pc:spChg chg="add del">
          <ac:chgData name="วงศกร ชูเกษม" userId="30d49342926434ed" providerId="LiveId" clId="{A5214AD7-223F-487A-A955-737587A75C41}" dt="2019-02-23T08:55:28.451" v="230" actId="26606"/>
          <ac:spMkLst>
            <pc:docMk/>
            <pc:sldMk cId="476913728" sldId="278"/>
            <ac:spMk id="16" creationId="{4038CB10-1F5C-4D54-9DF7-12586DE5B007}"/>
          </ac:spMkLst>
        </pc:spChg>
        <pc:spChg chg="add del">
          <ac:chgData name="วงศกร ชูเกษม" userId="30d49342926434ed" providerId="LiveId" clId="{A5214AD7-223F-487A-A955-737587A75C41}" dt="2019-02-23T08:55:28.451" v="230" actId="26606"/>
          <ac:spMkLst>
            <pc:docMk/>
            <pc:sldMk cId="476913728" sldId="278"/>
            <ac:spMk id="18" creationId="{73ED6512-6858-4552-B699-9A97FE9A4EA2}"/>
          </ac:spMkLst>
        </pc:spChg>
        <pc:spChg chg="add del">
          <ac:chgData name="วงศกร ชูเกษม" userId="30d49342926434ed" providerId="LiveId" clId="{A5214AD7-223F-487A-A955-737587A75C41}" dt="2019-02-23T08:55:25.404" v="225" actId="26606"/>
          <ac:spMkLst>
            <pc:docMk/>
            <pc:sldMk cId="476913728" sldId="278"/>
            <ac:spMk id="23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55:27.312" v="227" actId="26606"/>
          <ac:spMkLst>
            <pc:docMk/>
            <pc:sldMk cId="476913728" sldId="278"/>
            <ac:spMk id="27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8:55:28.336" v="229" actId="26606"/>
          <ac:spMkLst>
            <pc:docMk/>
            <pc:sldMk cId="476913728" sldId="278"/>
            <ac:spMk id="30" creationId="{4038CB10-1F5C-4D54-9DF7-12586DE5B007}"/>
          </ac:spMkLst>
        </pc:spChg>
        <pc:spChg chg="add del">
          <ac:chgData name="วงศกร ชูเกษม" userId="30d49342926434ed" providerId="LiveId" clId="{A5214AD7-223F-487A-A955-737587A75C41}" dt="2019-02-23T08:55:28.336" v="229" actId="26606"/>
          <ac:spMkLst>
            <pc:docMk/>
            <pc:sldMk cId="476913728" sldId="278"/>
            <ac:spMk id="31" creationId="{73ED6512-6858-4552-B699-9A97FE9A4EA2}"/>
          </ac:spMkLst>
        </pc:spChg>
        <pc:spChg chg="add">
          <ac:chgData name="วงศกร ชูเกษม" userId="30d49342926434ed" providerId="LiveId" clId="{A5214AD7-223F-487A-A955-737587A75C41}" dt="2019-02-23T08:55:28.451" v="230" actId="26606"/>
          <ac:spMkLst>
            <pc:docMk/>
            <pc:sldMk cId="476913728" sldId="278"/>
            <ac:spMk id="33" creationId="{C5E6CFF1-2F42-4E10-9A97-F116F46F53FE}"/>
          </ac:spMkLst>
        </pc:spChg>
        <pc:picChg chg="mod ord">
          <ac:chgData name="วงศกร ชูเกษม" userId="30d49342926434ed" providerId="LiveId" clId="{A5214AD7-223F-487A-A955-737587A75C41}" dt="2019-02-23T08:55:28.451" v="230" actId="26606"/>
          <ac:picMkLst>
            <pc:docMk/>
            <pc:sldMk cId="476913728" sldId="278"/>
            <ac:picMk id="11" creationId="{CA5C1FE0-54B4-4643-B5BE-0BEDE584C3FD}"/>
          </ac:picMkLst>
        </pc:picChg>
        <pc:cxnChg chg="add del">
          <ac:chgData name="วงศกร ชูเกษม" userId="30d49342926434ed" providerId="LiveId" clId="{A5214AD7-223F-487A-A955-737587A75C41}" dt="2019-02-23T08:55:25.404" v="225" actId="26606"/>
          <ac:cxnSpMkLst>
            <pc:docMk/>
            <pc:sldMk cId="476913728" sldId="278"/>
            <ac:cxnSpMk id="25" creationId="{67182200-4859-4C8D-BCBB-55B245C28BA3}"/>
          </ac:cxnSpMkLst>
        </pc:cxnChg>
        <pc:cxnChg chg="add del">
          <ac:chgData name="วงศกร ชูเกษม" userId="30d49342926434ed" providerId="LiveId" clId="{A5214AD7-223F-487A-A955-737587A75C41}" dt="2019-02-23T08:55:27.312" v="227" actId="26606"/>
          <ac:cxnSpMkLst>
            <pc:docMk/>
            <pc:sldMk cId="476913728" sldId="278"/>
            <ac:cxnSpMk id="28" creationId="{96A8629B-8289-498B-939B-1CA0C106182C}"/>
          </ac:cxnSpMkLst>
        </pc:cxnChg>
        <pc:cxnChg chg="add">
          <ac:chgData name="วงศกร ชูเกษม" userId="30d49342926434ed" providerId="LiveId" clId="{A5214AD7-223F-487A-A955-737587A75C41}" dt="2019-02-23T08:55:28.451" v="230" actId="26606"/>
          <ac:cxnSpMkLst>
            <pc:docMk/>
            <pc:sldMk cId="476913728" sldId="278"/>
            <ac:cxnSpMk id="34" creationId="{96A8629B-8289-498B-939B-1CA0C106182C}"/>
          </ac:cxnSpMkLst>
        </pc:cxnChg>
      </pc:sldChg>
      <pc:sldChg chg="addSp delSp modSp add mod ord setClrOvrMap">
        <pc:chgData name="วงศกร ชูเกษม" userId="30d49342926434ed" providerId="LiveId" clId="{A5214AD7-223F-487A-A955-737587A75C41}" dt="2019-02-23T09:05:49.497" v="355" actId="113"/>
        <pc:sldMkLst>
          <pc:docMk/>
          <pc:sldMk cId="2602571767" sldId="279"/>
        </pc:sldMkLst>
        <pc:spChg chg="mod">
          <ac:chgData name="วงศกร ชูเกษม" userId="30d49342926434ed" providerId="LiveId" clId="{A5214AD7-223F-487A-A955-737587A75C41}" dt="2019-02-23T09:05:28.057" v="326" actId="2711"/>
          <ac:spMkLst>
            <pc:docMk/>
            <pc:sldMk cId="2602571767" sldId="279"/>
            <ac:spMk id="2" creationId="{DE551C9B-982D-4EB5-8630-E98ACAF9B63E}"/>
          </ac:spMkLst>
        </pc:spChg>
        <pc:spChg chg="mod">
          <ac:chgData name="วงศกร ชูเกษม" userId="30d49342926434ed" providerId="LiveId" clId="{A5214AD7-223F-487A-A955-737587A75C41}" dt="2019-02-23T09:05:49.497" v="355" actId="113"/>
          <ac:spMkLst>
            <pc:docMk/>
            <pc:sldMk cId="2602571767" sldId="279"/>
            <ac:spMk id="3" creationId="{D0EF2818-CC00-440E-B583-CFA1297111FE}"/>
          </ac:spMkLst>
        </pc:spChg>
        <pc:spChg chg="add del">
          <ac:chgData name="วงศกร ชูเกษม" userId="30d49342926434ed" providerId="LiveId" clId="{A5214AD7-223F-487A-A955-737587A75C41}" dt="2019-02-23T09:05:22.465" v="325" actId="26606"/>
          <ac:spMkLst>
            <pc:docMk/>
            <pc:sldMk cId="2602571767" sldId="279"/>
            <ac:spMk id="47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9:05:00.933" v="302" actId="26606"/>
          <ac:spMkLst>
            <pc:docMk/>
            <pc:sldMk cId="2602571767" sldId="279"/>
            <ac:spMk id="53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9:05:02.075" v="304" actId="26606"/>
          <ac:spMkLst>
            <pc:docMk/>
            <pc:sldMk cId="2602571767" sldId="279"/>
            <ac:spMk id="57" creationId="{C5E6CFF1-2F42-4E10-9A97-F116F46F53FE}"/>
          </ac:spMkLst>
        </pc:spChg>
        <pc:spChg chg="add del">
          <ac:chgData name="วงศกร ชูเกษม" userId="30d49342926434ed" providerId="LiveId" clId="{A5214AD7-223F-487A-A955-737587A75C41}" dt="2019-02-23T09:05:03.698" v="306" actId="26606"/>
          <ac:spMkLst>
            <pc:docMk/>
            <pc:sldMk cId="2602571767" sldId="279"/>
            <ac:spMk id="60" creationId="{4038CB10-1F5C-4D54-9DF7-12586DE5B007}"/>
          </ac:spMkLst>
        </pc:spChg>
        <pc:spChg chg="add del">
          <ac:chgData name="วงศกร ชูเกษม" userId="30d49342926434ed" providerId="LiveId" clId="{A5214AD7-223F-487A-A955-737587A75C41}" dt="2019-02-23T09:05:03.698" v="306" actId="26606"/>
          <ac:spMkLst>
            <pc:docMk/>
            <pc:sldMk cId="2602571767" sldId="279"/>
            <ac:spMk id="61" creationId="{73ED6512-6858-4552-B699-9A97FE9A4EA2}"/>
          </ac:spMkLst>
        </pc:spChg>
        <pc:spChg chg="add del">
          <ac:chgData name="วงศกร ชูเกษม" userId="30d49342926434ed" providerId="LiveId" clId="{A5214AD7-223F-487A-A955-737587A75C41}" dt="2019-02-23T09:05:05.633" v="308" actId="26606"/>
          <ac:spMkLst>
            <pc:docMk/>
            <pc:sldMk cId="2602571767" sldId="279"/>
            <ac:spMk id="63" creationId="{9228552E-C8B1-4A80-8448-0787CE0FC704}"/>
          </ac:spMkLst>
        </pc:spChg>
        <pc:spChg chg="add del">
          <ac:chgData name="วงศกร ชูเกษม" userId="30d49342926434ed" providerId="LiveId" clId="{A5214AD7-223F-487A-A955-737587A75C41}" dt="2019-02-23T09:05:06.287" v="310" actId="26606"/>
          <ac:spMkLst>
            <pc:docMk/>
            <pc:sldMk cId="2602571767" sldId="279"/>
            <ac:spMk id="65" creationId="{3CD9DF72-87A3-404E-A828-84CBF11A8303}"/>
          </ac:spMkLst>
        </pc:spChg>
        <pc:spChg chg="add del">
          <ac:chgData name="วงศกร ชูเกษม" userId="30d49342926434ed" providerId="LiveId" clId="{A5214AD7-223F-487A-A955-737587A75C41}" dt="2019-02-23T09:05:11.493" v="312" actId="26606"/>
          <ac:spMkLst>
            <pc:docMk/>
            <pc:sldMk cId="2602571767" sldId="279"/>
            <ac:spMk id="68" creationId="{9228552E-C8B1-4A80-8448-0787CE0FC704}"/>
          </ac:spMkLst>
        </pc:spChg>
        <pc:spChg chg="add del">
          <ac:chgData name="วงศกร ชูเกษม" userId="30d49342926434ed" providerId="LiveId" clId="{A5214AD7-223F-487A-A955-737587A75C41}" dt="2019-02-23T09:05:12.704" v="314" actId="26606"/>
          <ac:spMkLst>
            <pc:docMk/>
            <pc:sldMk cId="2602571767" sldId="279"/>
            <ac:spMk id="70" creationId="{F56F5174-31D9-4DBB-AAB7-A1FD7BDB1352}"/>
          </ac:spMkLst>
        </pc:spChg>
        <pc:spChg chg="add del">
          <ac:chgData name="วงศกร ชูเกษม" userId="30d49342926434ed" providerId="LiveId" clId="{A5214AD7-223F-487A-A955-737587A75C41}" dt="2019-02-23T09:05:12.704" v="314" actId="26606"/>
          <ac:spMkLst>
            <pc:docMk/>
            <pc:sldMk cId="2602571767" sldId="279"/>
            <ac:spMk id="72" creationId="{F9A95BEE-6BB1-4A28-A8E6-A34B2E42EF87}"/>
          </ac:spMkLst>
        </pc:spChg>
        <pc:spChg chg="add del">
          <ac:chgData name="วงศกร ชูเกษม" userId="30d49342926434ed" providerId="LiveId" clId="{A5214AD7-223F-487A-A955-737587A75C41}" dt="2019-02-23T09:05:13.898" v="316" actId="26606"/>
          <ac:spMkLst>
            <pc:docMk/>
            <pc:sldMk cId="2602571767" sldId="279"/>
            <ac:spMk id="74" creationId="{E862BE82-D00D-42C1-BF16-93AA37870C32}"/>
          </ac:spMkLst>
        </pc:spChg>
        <pc:spChg chg="add del">
          <ac:chgData name="วงศกร ชูเกษม" userId="30d49342926434ed" providerId="LiveId" clId="{A5214AD7-223F-487A-A955-737587A75C41}" dt="2019-02-23T09:05:13.898" v="316" actId="26606"/>
          <ac:spMkLst>
            <pc:docMk/>
            <pc:sldMk cId="2602571767" sldId="279"/>
            <ac:spMk id="75" creationId="{F6D92C2D-1D3D-4974-918C-06579FB354A9}"/>
          </ac:spMkLst>
        </pc:spChg>
        <pc:spChg chg="add del">
          <ac:chgData name="วงศกร ชูเกษม" userId="30d49342926434ed" providerId="LiveId" clId="{A5214AD7-223F-487A-A955-737587A75C41}" dt="2019-02-23T09:05:14.833" v="318" actId="26606"/>
          <ac:spMkLst>
            <pc:docMk/>
            <pc:sldMk cId="2602571767" sldId="279"/>
            <ac:spMk id="78" creationId="{569C1A01-6FB5-43CE-ADCC-936728ACAC0D}"/>
          </ac:spMkLst>
        </pc:spChg>
        <pc:spChg chg="add del">
          <ac:chgData name="วงศกร ชูเกษม" userId="30d49342926434ed" providerId="LiveId" clId="{A5214AD7-223F-487A-A955-737587A75C41}" dt="2019-02-23T09:05:15.956" v="320" actId="26606"/>
          <ac:spMkLst>
            <pc:docMk/>
            <pc:sldMk cId="2602571767" sldId="279"/>
            <ac:spMk id="80" creationId="{3CD9DF72-87A3-404E-A828-84CBF11A8303}"/>
          </ac:spMkLst>
        </pc:spChg>
        <pc:spChg chg="add del">
          <ac:chgData name="วงศกร ชูเกษม" userId="30d49342926434ed" providerId="LiveId" clId="{A5214AD7-223F-487A-A955-737587A75C41}" dt="2019-02-23T09:05:18.246" v="322" actId="26606"/>
          <ac:spMkLst>
            <pc:docMk/>
            <pc:sldMk cId="2602571767" sldId="279"/>
            <ac:spMk id="83" creationId="{9228552E-C8B1-4A80-8448-0787CE0FC704}"/>
          </ac:spMkLst>
        </pc:spChg>
        <pc:spChg chg="add del">
          <ac:chgData name="วงศกร ชูเกษม" userId="30d49342926434ed" providerId="LiveId" clId="{A5214AD7-223F-487A-A955-737587A75C41}" dt="2019-02-23T09:05:22.343" v="324" actId="26606"/>
          <ac:spMkLst>
            <pc:docMk/>
            <pc:sldMk cId="2602571767" sldId="279"/>
            <ac:spMk id="85" creationId="{C5E6CFF1-2F42-4E10-9A97-F116F46F53FE}"/>
          </ac:spMkLst>
        </pc:spChg>
        <pc:spChg chg="add">
          <ac:chgData name="วงศกร ชูเกษม" userId="30d49342926434ed" providerId="LiveId" clId="{A5214AD7-223F-487A-A955-737587A75C41}" dt="2019-02-23T09:05:22.465" v="325" actId="26606"/>
          <ac:spMkLst>
            <pc:docMk/>
            <pc:sldMk cId="2602571767" sldId="279"/>
            <ac:spMk id="88" creationId="{9228552E-C8B1-4A80-8448-0787CE0FC704}"/>
          </ac:spMkLst>
        </pc:spChg>
        <pc:picChg chg="mod ord">
          <ac:chgData name="วงศกร ชูเกษม" userId="30d49342926434ed" providerId="LiveId" clId="{A5214AD7-223F-487A-A955-737587A75C41}" dt="2019-02-23T09:05:22.465" v="325" actId="26606"/>
          <ac:picMkLst>
            <pc:docMk/>
            <pc:sldMk cId="2602571767" sldId="279"/>
            <ac:picMk id="11" creationId="{CA5C1FE0-54B4-4643-B5BE-0BEDE584C3FD}"/>
          </ac:picMkLst>
        </pc:picChg>
        <pc:picChg chg="add del">
          <ac:chgData name="วงศกร ชูเกษม" userId="30d49342926434ed" providerId="LiveId" clId="{A5214AD7-223F-487A-A955-737587A75C41}" dt="2019-02-23T09:05:12.704" v="314" actId="26606"/>
          <ac:picMkLst>
            <pc:docMk/>
            <pc:sldMk cId="2602571767" sldId="279"/>
            <ac:picMk id="71" creationId="{AE113210-7872-481A-ADE6-3A05CCAF5EB2}"/>
          </ac:picMkLst>
        </pc:picChg>
        <pc:picChg chg="add del">
          <ac:chgData name="วงศกร ชูเกษม" userId="30d49342926434ed" providerId="LiveId" clId="{A5214AD7-223F-487A-A955-737587A75C41}" dt="2019-02-23T09:05:14.833" v="318" actId="26606"/>
          <ac:picMkLst>
            <pc:docMk/>
            <pc:sldMk cId="2602571767" sldId="279"/>
            <ac:picMk id="77" creationId="{EE09A529-E47C-4634-BB98-0A9526C372B4}"/>
          </ac:picMkLst>
        </pc:picChg>
        <pc:cxnChg chg="add del">
          <ac:chgData name="วงศกร ชูเกษม" userId="30d49342926434ed" providerId="LiveId" clId="{A5214AD7-223F-487A-A955-737587A75C41}" dt="2019-02-23T09:05:22.465" v="325" actId="26606"/>
          <ac:cxnSpMkLst>
            <pc:docMk/>
            <pc:sldMk cId="2602571767" sldId="279"/>
            <ac:cxnSpMk id="48" creationId="{67182200-4859-4C8D-BCBB-55B245C28BA3}"/>
          </ac:cxnSpMkLst>
        </pc:cxnChg>
        <pc:cxnChg chg="add del">
          <ac:chgData name="วงศกร ชูเกษม" userId="30d49342926434ed" providerId="LiveId" clId="{A5214AD7-223F-487A-A955-737587A75C41}" dt="2019-02-23T09:05:00.933" v="302" actId="26606"/>
          <ac:cxnSpMkLst>
            <pc:docMk/>
            <pc:sldMk cId="2602571767" sldId="279"/>
            <ac:cxnSpMk id="55" creationId="{67182200-4859-4C8D-BCBB-55B245C28BA3}"/>
          </ac:cxnSpMkLst>
        </pc:cxnChg>
        <pc:cxnChg chg="add del">
          <ac:chgData name="วงศกร ชูเกษม" userId="30d49342926434ed" providerId="LiveId" clId="{A5214AD7-223F-487A-A955-737587A75C41}" dt="2019-02-23T09:05:02.075" v="304" actId="26606"/>
          <ac:cxnSpMkLst>
            <pc:docMk/>
            <pc:sldMk cId="2602571767" sldId="279"/>
            <ac:cxnSpMk id="58" creationId="{96A8629B-8289-498B-939B-1CA0C106182C}"/>
          </ac:cxnSpMkLst>
        </pc:cxnChg>
        <pc:cxnChg chg="add del">
          <ac:chgData name="วงศกร ชูเกษม" userId="30d49342926434ed" providerId="LiveId" clId="{A5214AD7-223F-487A-A955-737587A75C41}" dt="2019-02-23T09:05:06.287" v="310" actId="26606"/>
          <ac:cxnSpMkLst>
            <pc:docMk/>
            <pc:sldMk cId="2602571767" sldId="279"/>
            <ac:cxnSpMk id="66" creationId="{20E3A342-4D61-4E3F-AF90-1AB42AEB96CC}"/>
          </ac:cxnSpMkLst>
        </pc:cxnChg>
        <pc:cxnChg chg="add del">
          <ac:chgData name="วงศกร ชูเกษม" userId="30d49342926434ed" providerId="LiveId" clId="{A5214AD7-223F-487A-A955-737587A75C41}" dt="2019-02-23T09:05:15.956" v="320" actId="26606"/>
          <ac:cxnSpMkLst>
            <pc:docMk/>
            <pc:sldMk cId="2602571767" sldId="279"/>
            <ac:cxnSpMk id="81" creationId="{20E3A342-4D61-4E3F-AF90-1AB42AEB96CC}"/>
          </ac:cxnSpMkLst>
        </pc:cxnChg>
        <pc:cxnChg chg="add del">
          <ac:chgData name="วงศกร ชูเกษม" userId="30d49342926434ed" providerId="LiveId" clId="{A5214AD7-223F-487A-A955-737587A75C41}" dt="2019-02-23T09:05:22.343" v="324" actId="26606"/>
          <ac:cxnSpMkLst>
            <pc:docMk/>
            <pc:sldMk cId="2602571767" sldId="279"/>
            <ac:cxnSpMk id="86" creationId="{96A8629B-8289-498B-939B-1CA0C106182C}"/>
          </ac:cxnSpMkLst>
        </pc:cxnChg>
      </pc:sldChg>
      <pc:sldMasterChg chg="modSp modSldLayout">
        <pc:chgData name="วงศกร ชูเกษม" userId="30d49342926434ed" providerId="LiveId" clId="{A5214AD7-223F-487A-A955-737587A75C41}" dt="2019-02-23T08:50:53.154" v="195"/>
        <pc:sldMasterMkLst>
          <pc:docMk/>
          <pc:sldMasterMk cId="3592891937" sldId="2147483648"/>
        </pc:sldMaster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3592891937" sldId="2147483648"/>
            <ac:spMk id="2" creationId="{6D65F652-F810-4060-A3CE-E6422871E0A2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3592891937" sldId="2147483648"/>
            <ac:spMk id="3" creationId="{98C59DD9-FA20-4FD0-8E92-E60D70A698AD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3592891937" sldId="2147483648"/>
            <ac:spMk id="4" creationId="{A74B4C1D-8F4F-48D1-825C-0B1390CE5F3D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3592891937" sldId="2147483648"/>
            <ac:spMk id="5" creationId="{3C11DD41-7910-4D60-9F14-70A94E02DD7A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3592891937" sldId="2147483648"/>
            <ac:spMk id="6" creationId="{56690379-FC4E-481A-9D4E-EADFBC2A6C9E}"/>
          </ac:spMkLst>
        </pc:sp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4231471102" sldId="2147483649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4231471102" sldId="2147483649"/>
              <ac:spMk id="2" creationId="{4E68EE47-C6D0-4138-9EB4-189A73D48BF8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4231471102" sldId="2147483649"/>
              <ac:spMk id="3" creationId="{03B417E1-4AE6-4E28-8E02-F7FE473340AF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311168991" sldId="2147483651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311168991" sldId="2147483651"/>
              <ac:spMk id="2" creationId="{1B16DD6F-8CFE-49A6-B4BB-7E3D241157D8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311168991" sldId="2147483651"/>
              <ac:spMk id="3" creationId="{88A9B016-A688-4F68-8657-C7BA962BA188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2752532975" sldId="2147483652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752532975" sldId="2147483652"/>
              <ac:spMk id="3" creationId="{6D21962A-9ED1-4445-A963-2CB77DF8CA88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752532975" sldId="2147483652"/>
              <ac:spMk id="4" creationId="{489050C3-3027-4D7A-9860-EBB407C2F275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1529048662" sldId="2147483653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1529048662" sldId="2147483653"/>
              <ac:spMk id="2" creationId="{B9276674-55C6-472A-B73B-31B248D7B08D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1529048662" sldId="2147483653"/>
              <ac:spMk id="3" creationId="{FD780934-DAA6-494A-9052-F95E06E67381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1529048662" sldId="2147483653"/>
              <ac:spMk id="4" creationId="{89110607-BD08-4E91-83F8-F5BC24BF3CBC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1529048662" sldId="2147483653"/>
              <ac:spMk id="5" creationId="{518898D1-9F20-40C1-9198-7581B22A24F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1529048662" sldId="2147483653"/>
              <ac:spMk id="6" creationId="{4DA1BA03-D908-4663-99E8-98F873CD70D5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4102161896" sldId="2147483656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4102161896" sldId="2147483656"/>
              <ac:spMk id="2" creationId="{19D6C5CF-7292-424A-8213-44E4B2CC2CCC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4102161896" sldId="2147483656"/>
              <ac:spMk id="3" creationId="{C7CA4678-E45D-472E-809B-CAE1C568873A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4102161896" sldId="2147483656"/>
              <ac:spMk id="4" creationId="{9399D938-CF99-461F-A7D8-FFC647546B6D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2495942023" sldId="2147483657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495942023" sldId="2147483657"/>
              <ac:spMk id="2" creationId="{8DCAEA6E-D0E0-4FC9-9B45-AEEDD4122EAC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495942023" sldId="2147483657"/>
              <ac:spMk id="3" creationId="{F7C462BB-C8AF-4984-8343-315C86A501B2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495942023" sldId="2147483657"/>
              <ac:spMk id="4" creationId="{2432BB26-BF40-468B-9962-2094891483DA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3592891937" sldId="2147483648"/>
            <pc:sldLayoutMk cId="2461777057" sldId="2147483659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461777057" sldId="2147483659"/>
              <ac:spMk id="2" creationId="{C288E7F5-FF37-4CA5-B2D4-D6117213CCF3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3592891937" sldId="2147483648"/>
              <pc:sldLayoutMk cId="2461777057" sldId="2147483659"/>
              <ac:spMk id="3" creationId="{60AE2244-CD55-41CF-B475-579766795CF7}"/>
            </ac:spMkLst>
          </pc:spChg>
        </pc:sldLayoutChg>
      </pc:sldMasterChg>
      <pc:sldMasterChg chg="modSp modSldLayout">
        <pc:chgData name="วงศกร ชูเกษม" userId="30d49342926434ed" providerId="LiveId" clId="{A5214AD7-223F-487A-A955-737587A75C41}" dt="2019-02-23T08:50:53.154" v="195"/>
        <pc:sldMasterMkLst>
          <pc:docMk/>
          <pc:sldMasterMk cId="2839004239" sldId="2147483672"/>
        </pc:sldMasterMkLst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2" creationId="{00000000-0000-0000-0000-000000000000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3" creationId="{00000000-0000-0000-0000-000000000000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4" creationId="{00000000-0000-0000-0000-000000000000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5" creationId="{00000000-0000-0000-0000-000000000000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6" creationId="{00000000-0000-0000-0000-000000000000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7" creationId="{00000000-0000-0000-0000-000000000000}"/>
          </ac:spMkLst>
        </pc:spChg>
        <pc:spChg chg="mod">
          <ac:chgData name="วงศกร ชูเกษม" userId="30d49342926434ed" providerId="LiveId" clId="{A5214AD7-223F-487A-A955-737587A75C41}" dt="2019-02-23T08:50:53.154" v="195"/>
          <ac:spMkLst>
            <pc:docMk/>
            <pc:sldMasterMk cId="2839004239" sldId="2147483672"/>
            <ac:spMk id="38" creationId="{00000000-0000-0000-0000-000000000000}"/>
          </ac:spMkLst>
        </pc:sp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166819261" sldId="2147483673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66819261" sldId="2147483673"/>
              <ac:spMk id="2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66819261" sldId="2147483673"/>
              <ac:spMk id="3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66819261" sldId="2147483673"/>
              <ac:spMk id="7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66819261" sldId="2147483673"/>
              <ac:spMk id="8" creationId="{00000000-0000-0000-0000-000000000000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898776046" sldId="2147483675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898776046" sldId="2147483675"/>
              <ac:spMk id="2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898776046" sldId="2147483675"/>
              <ac:spMk id="3" creationId="{00000000-0000-0000-0000-000000000000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2396896147" sldId="2147483676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2396896147" sldId="2147483676"/>
              <ac:spMk id="3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2396896147" sldId="2147483676"/>
              <ac:spMk id="4" creationId="{00000000-0000-0000-0000-000000000000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55171628" sldId="2147483677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55171628" sldId="2147483677"/>
              <ac:spMk id="3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55171628" sldId="2147483677"/>
              <ac:spMk id="4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55171628" sldId="2147483677"/>
              <ac:spMk id="5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55171628" sldId="2147483677"/>
              <ac:spMk id="6" creationId="{00000000-0000-0000-0000-000000000000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1166741929" sldId="2147483680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166741929" sldId="2147483680"/>
              <ac:spMk id="2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166741929" sldId="2147483680"/>
              <ac:spMk id="3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1166741929" sldId="2147483680"/>
              <ac:spMk id="4" creationId="{00000000-0000-0000-0000-000000000000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673362251" sldId="2147483681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673362251" sldId="2147483681"/>
              <ac:spMk id="2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673362251" sldId="2147483681"/>
              <ac:spMk id="3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673362251" sldId="2147483681"/>
              <ac:spMk id="4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673362251" sldId="2147483681"/>
              <ac:spMk id="9" creationId="{00000000-0000-0000-0000-000000000000}"/>
            </ac:spMkLst>
          </pc:spChg>
        </pc:sldLayoutChg>
        <pc:sldLayoutChg chg="modSp">
          <pc:chgData name="วงศกร ชูเกษม" userId="30d49342926434ed" providerId="LiveId" clId="{A5214AD7-223F-487A-A955-737587A75C41}" dt="2019-02-23T08:50:53.154" v="195"/>
          <pc:sldLayoutMkLst>
            <pc:docMk/>
            <pc:sldMasterMk cId="2839004239" sldId="2147483672"/>
            <pc:sldLayoutMk cId="815567046" sldId="2147483683"/>
          </pc:sldLayoutMkLst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815567046" sldId="2147483683"/>
              <ac:spMk id="2" creationId="{00000000-0000-0000-0000-000000000000}"/>
            </ac:spMkLst>
          </pc:spChg>
          <pc:spChg chg="mod">
            <ac:chgData name="วงศกร ชูเกษม" userId="30d49342926434ed" providerId="LiveId" clId="{A5214AD7-223F-487A-A955-737587A75C41}" dt="2019-02-23T08:50:53.154" v="195"/>
            <ac:spMkLst>
              <pc:docMk/>
              <pc:sldMasterMk cId="2839004239" sldId="2147483672"/>
              <pc:sldLayoutMk cId="815567046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4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70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96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8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4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40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8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93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1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86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2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7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0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9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11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35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30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0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9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49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18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7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16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3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049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3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55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5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89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4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091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815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6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63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96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4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6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5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0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396719-AA71-4A39-8FDD-9FC8F0018677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9BD410-AC26-452C-9271-BF6BE270FA0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00BAE091-E1C5-496D-A721-5EB88FEB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6CFEF-F28E-448A-B322-A198F78AC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74" y="857250"/>
            <a:ext cx="6858000" cy="1790700"/>
          </a:xfrm>
        </p:spPr>
        <p:txBody>
          <a:bodyPr>
            <a:normAutofit/>
          </a:bodyPr>
          <a:lstStyle/>
          <a:p>
            <a:r>
              <a:rPr lang="th-TH" sz="49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ระบบรีวิวร้านอาหาร </a:t>
            </a:r>
            <a:r>
              <a:rPr lang="en-US" sz="49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</a:t>
            </a:r>
            <a:r>
              <a:rPr lang="en-US" sz="4950" b="1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Wongnai</a:t>
            </a:r>
            <a:r>
              <a:rPr lang="en-US" sz="49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5580C-26D5-47DB-BD9A-70D12E486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392" y="2968230"/>
            <a:ext cx="6858000" cy="1241822"/>
          </a:xfrm>
        </p:spPr>
        <p:txBody>
          <a:bodyPr>
            <a:normAutofit/>
          </a:bodyPr>
          <a:lstStyle/>
          <a:p>
            <a:r>
              <a:rPr lang="en-US" sz="2550" b="1"/>
              <a:t>G.20  sec.3</a:t>
            </a:r>
            <a:endParaRPr lang="th-TH" sz="2550" b="1"/>
          </a:p>
          <a:p>
            <a:r>
              <a:rPr lang="en-US" sz="2550" b="1"/>
              <a:t>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19367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FEE0D0BD-4633-40BC-A7B6-DB3F17B7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BD3E7-7767-4397-9B0D-2D5F86C3B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589658"/>
            <a:ext cx="5924738" cy="43644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A7E90F-056B-4F39-A92F-804FEBB8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8182"/>
            <a:ext cx="7886700" cy="994172"/>
          </a:xfrm>
        </p:spPr>
        <p:txBody>
          <a:bodyPr/>
          <a:lstStyle/>
          <a:p>
            <a:r>
              <a:rPr lang="th-TH" b="1">
                <a:solidFill>
                  <a:srgbClr val="7030A0"/>
                </a:solidFill>
              </a:rPr>
              <a:t>ระบบย่อย สมัครสมาชิกเป็นเจ้าของร้านค้า</a:t>
            </a:r>
            <a:endParaRPr 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8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7FDD3E17-D7D7-4D59-9D83-F4E8255E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4915D-C0DB-4A64-B83C-F44224DF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90" y="809596"/>
            <a:ext cx="7886700" cy="994172"/>
          </a:xfrm>
        </p:spPr>
        <p:txBody>
          <a:bodyPr/>
          <a:lstStyle/>
          <a:p>
            <a:r>
              <a:rPr lang="th-TH" b="1">
                <a:solidFill>
                  <a:srgbClr val="7030A0"/>
                </a:solidFill>
              </a:rPr>
              <a:t>ระบบย่อย เพิ่มโปรโมชั่น</a:t>
            </a:r>
            <a:endParaRPr lang="en-US" b="1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A013-73AB-40B1-9B64-CBF2B1CC76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2" y="1649583"/>
            <a:ext cx="5999185" cy="43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4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CA5C1FE0-54B4-4643-B5BE-0BEDE584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2" b="-2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51C9B-982D-4EB5-8630-E98ACAF9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th-TH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นายวงศกร ชูเกษม</a:t>
            </a:r>
            <a:br>
              <a:rPr lang="th-TH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B59</a:t>
            </a:r>
            <a:r>
              <a:rPr lang="th-TH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00374</a:t>
            </a:r>
            <a:endParaRPr lang="en-US" sz="360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8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818-CC00-440E-B583-CFA12971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Sprint #1  </a:t>
            </a:r>
            <a:r>
              <a:rPr lang="th-TH" sz="32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</a:t>
            </a:r>
            <a:r>
              <a:rPr lang="th-TH" sz="3200" b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เพิ่มร้านค้า</a:t>
            </a:r>
          </a:p>
          <a:p>
            <a:r>
              <a:rPr lang="en-US" sz="32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Sprint #2 </a:t>
            </a:r>
            <a:r>
              <a:rPr lang="th-TH" sz="32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ระบบย่อย </a:t>
            </a:r>
            <a:r>
              <a:rPr lang="th-TH" sz="3200" b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รีวิวร้านค้า</a:t>
            </a:r>
            <a:endParaRPr lang="en-US" sz="3200" b="1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7265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E453-8896-4639-B4EB-08A6C680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</a:t>
            </a:r>
            <a:b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เพิ่มร้านค้า</a:t>
            </a:r>
            <a:endParaRPr lang="en-US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3A84091B-4FC6-4C5A-ABD7-E8144B66B6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293" y="115398"/>
            <a:ext cx="3780692" cy="66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6B9B-0B99-4F8B-A10B-D8C0DC74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รีวิวร้านค้า</a:t>
            </a:r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C383098E-A702-4313-8FB3-A26F4A39C0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631" y="-6068"/>
            <a:ext cx="5419768" cy="68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9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CA5C1FE0-54B4-4643-B5BE-0BEDE584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51C9B-982D-4EB5-8630-E98ACAF9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th-TH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นายอน</a:t>
            </a:r>
            <a:r>
              <a:rPr lang="th-TH" err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ันต</a:t>
            </a:r>
            <a:r>
              <a:rPr lang="th-TH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กิจ ดวงดี </a:t>
            </a:r>
            <a:br>
              <a:rPr lang="th-TH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B5903146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818-CC00-440E-B583-CFA12971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Sprint #1  </a:t>
            </a:r>
            <a:r>
              <a:rPr lang="th-TH" sz="48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</a:t>
            </a:r>
            <a:r>
              <a:rPr lang="th-TH" sz="4800" b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แจ้งปัญหาร้องเรียน</a:t>
            </a:r>
          </a:p>
          <a:p>
            <a:r>
              <a:rPr lang="en-US" sz="48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Sprint #2 </a:t>
            </a:r>
            <a:r>
              <a:rPr lang="th-TH" sz="48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ระบบย่อย </a:t>
            </a:r>
            <a:r>
              <a:rPr lang="th-TH" sz="4800" b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สมัครโฆษณาร้านค้า</a:t>
            </a:r>
            <a:endParaRPr lang="en-US" sz="4800" b="1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2571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9B57-CDE5-4945-BE2E-D603E053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แจ้งปัญหาร้องเรียน</a:t>
            </a:r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70CC6-3FB8-4AEE-A13C-C8C48945BD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4" y="1801772"/>
            <a:ext cx="6992064" cy="44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6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894-945F-43B7-BF52-81FDA4C0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สมัครโฆษณาร้านค้า</a:t>
            </a:r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B0F5C-ACC7-4139-9C4C-DF1986B4F6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8" y="1845734"/>
            <a:ext cx="7011962" cy="43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CA5C1FE0-54B4-4643-B5BE-0BEDE584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2" b="-2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51C9B-982D-4EB5-8630-E98ACAF9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65862"/>
            <a:ext cx="4539716" cy="4726276"/>
          </a:xfrm>
        </p:spPr>
        <p:txBody>
          <a:bodyPr>
            <a:normAutofit/>
          </a:bodyPr>
          <a:lstStyle/>
          <a:p>
            <a:pPr algn="r"/>
            <a:r>
              <a:rPr lang="th-TH" sz="7000">
                <a:ln w="22225">
                  <a:solidFill>
                    <a:srgbClr val="FFFFFF"/>
                  </a:solidFill>
                </a:ln>
                <a:noFill/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br>
              <a:rPr lang="th-TH" sz="7000">
                <a:ln w="22225">
                  <a:solidFill>
                    <a:srgbClr val="FFFFFF"/>
                  </a:solidFill>
                </a:ln>
                <a:noFill/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7000">
                <a:ln w="22225">
                  <a:solidFill>
                    <a:srgbClr val="FFFFFF"/>
                  </a:solidFill>
                </a:ln>
                <a:noFill/>
                <a:latin typeface="TH Sarabun New" panose="020B0500040200020003" pitchFamily="34" charset="-34"/>
                <a:cs typeface="TH Sarabun New" panose="020B0500040200020003" pitchFamily="34" charset="-34"/>
              </a:rPr>
              <a:t>B59</a:t>
            </a:r>
            <a:r>
              <a:rPr lang="th-TH" sz="7000">
                <a:ln w="22225">
                  <a:solidFill>
                    <a:srgbClr val="FFFFFF"/>
                  </a:solidFill>
                </a:ln>
                <a:noFill/>
                <a:latin typeface="TH Sarabun New" panose="020B0500040200020003" pitchFamily="34" charset="-34"/>
                <a:cs typeface="TH Sarabun New" panose="020B0500040200020003" pitchFamily="34" charset="-34"/>
              </a:rPr>
              <a:t>00374</a:t>
            </a:r>
            <a:endParaRPr lang="en-US" sz="7000">
              <a:ln w="22225">
                <a:solidFill>
                  <a:srgbClr val="FFFFFF"/>
                </a:solidFill>
              </a:ln>
              <a:noFill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818-CC00-440E-B583-CFA12971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80" y="1065862"/>
            <a:ext cx="2895002" cy="4726276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Sprint #1  </a:t>
            </a:r>
            <a:r>
              <a:rPr lang="th-TH" sz="17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</a:t>
            </a:r>
            <a:r>
              <a:rPr lang="th-TH" sz="1700" b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เพิ่มร้านค้า</a:t>
            </a:r>
          </a:p>
          <a:p>
            <a:r>
              <a:rPr lang="en-US" sz="17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Sprint #2 </a:t>
            </a:r>
            <a:r>
              <a:rPr lang="th-TH" sz="17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ระบบย่อย </a:t>
            </a:r>
            <a:r>
              <a:rPr lang="th-TH" sz="1700" b="1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รีวิวร้านค้า</a:t>
            </a:r>
            <a:endParaRPr lang="en-US" sz="1700" b="1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913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BCDC-0B87-4DB3-8515-1C5EE1E2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ระบบย่อย เขียนสูตรอาหาร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87F7177-0300-4AAC-A75A-68193AB47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6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DCFAD30D-B51C-4BD9-876C-F2464926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4E938D-0C60-4C59-B3D8-187A928F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211" y="2133547"/>
            <a:ext cx="6182742" cy="994172"/>
          </a:xfrm>
        </p:spPr>
        <p:txBody>
          <a:bodyPr>
            <a:noAutofit/>
          </a:bodyPr>
          <a:lstStyle/>
          <a:p>
            <a:pPr algn="ctr"/>
            <a:r>
              <a:rPr lang="th-TH" sz="4200" b="1">
                <a:solidFill>
                  <a:srgbClr val="002060"/>
                </a:solidFill>
                <a:latin typeface="TH Sarabun New" panose="020B0500040200020003" pitchFamily="34" charset="-34"/>
                <a:cs typeface="TH Sarabun New"/>
              </a:rPr>
              <a:t>นายสุริยา เสียงใส   </a:t>
            </a:r>
            <a:br>
              <a:rPr lang="th-TH" sz="4200" b="1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200" b="1">
                <a:solidFill>
                  <a:srgbClr val="002060"/>
                </a:solidFill>
                <a:latin typeface="TH Sarabun New" panose="020B0500040200020003" pitchFamily="34" charset="-34"/>
                <a:cs typeface="TH Sarabun New"/>
              </a:rPr>
              <a:t>B5913862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794FDC-0381-4A3F-8E9C-DEEFDC7363EB}"/>
              </a:ext>
            </a:extLst>
          </p:cNvPr>
          <p:cNvSpPr txBox="1">
            <a:spLocks/>
          </p:cNvSpPr>
          <p:nvPr/>
        </p:nvSpPr>
        <p:spPr>
          <a:xfrm>
            <a:off x="1290952" y="3108056"/>
            <a:ext cx="6562263" cy="12025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latin typeface="TH Sarabun New" panose="020B0500040200020003" pitchFamily="34" charset="-34"/>
                <a:cs typeface="TH Sarabun New"/>
              </a:rPr>
              <a:t>Sprint #1  </a:t>
            </a:r>
            <a:r>
              <a:rPr lang="th-TH" sz="3000" b="1">
                <a:latin typeface="TH Sarabun New" panose="020B0500040200020003" pitchFamily="34" charset="-34"/>
                <a:cs typeface="TH Sarabun New"/>
              </a:rPr>
              <a:t>ระบบย่อย สมาชิกคนรีวิวร้านอาหาร</a:t>
            </a:r>
          </a:p>
          <a:p>
            <a:r>
              <a:rPr lang="en-US" sz="3000" b="1">
                <a:latin typeface="TH Sarabun New" panose="020B0500040200020003" pitchFamily="34" charset="-34"/>
                <a:cs typeface="TH Sarabun New"/>
              </a:rPr>
              <a:t>Sprint #2 </a:t>
            </a:r>
            <a:r>
              <a:rPr lang="th-TH" sz="3000" b="1">
                <a:latin typeface="TH Sarabun New" panose="020B0500040200020003" pitchFamily="34" charset="-34"/>
                <a:cs typeface="TH Sarabun New"/>
              </a:rPr>
              <a:t> ระบบย่อย รีวิวอาหาร </a:t>
            </a:r>
            <a:endParaRPr lang="en-US" sz="3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808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60B8-74A5-4395-BEDE-56F082A3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ระบบย่อย เพิ่มคุณค่าทางอาหาร 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6CEFA7CF-7963-4203-9124-0E7A7F01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4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82EA-4A21-4A80-9F81-B3CEE669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ระบบย่อย โจ้1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C572F20-4183-4685-8EBB-2557202D5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5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8046-A538-4DE8-A904-F3D24CD9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ระบบย่อย โจ้2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29E1B9B-ECBD-42E3-9A9B-A985296D8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8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DDE8A24-C5A3-4473-BB57-19CBEB2E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55BF08-21C5-45E8-B216-F773256400A3}"/>
              </a:ext>
            </a:extLst>
          </p:cNvPr>
          <p:cNvSpPr txBox="1">
            <a:spLocks/>
          </p:cNvSpPr>
          <p:nvPr/>
        </p:nvSpPr>
        <p:spPr>
          <a:xfrm>
            <a:off x="427367" y="-6950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solidFill>
                  <a:srgbClr val="7030A0"/>
                </a:solidFill>
                <a:cs typeface="DilleniaUPC"/>
              </a:rPr>
              <a:t>ระบบย่อย สมาชิกคนรีวิวร้านอาหาร</a:t>
            </a:r>
            <a:endParaRPr lang="en-US" b="1">
              <a:solidFill>
                <a:srgbClr val="7030A0"/>
              </a:solidFill>
              <a:cs typeface="DilleniaUPC"/>
            </a:endParaRPr>
          </a:p>
        </p:txBody>
      </p:sp>
      <p:pic>
        <p:nvPicPr>
          <p:cNvPr id="6" name="รูปภาพ 6" descr="รูปภาพประกอบด้วย ข้อความ, แผนที่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FF9FCBDB-8A4B-47E6-8F2E-14EBC28DD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4" y="618859"/>
            <a:ext cx="8609160" cy="60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6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รูปภาพประกอบด้วย โต๊ะ, ในอาคาร, อาหาร, ม่าน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9B76BAC6-005D-448F-9771-DAFDC913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B77651-2B08-4A18-B5F4-C582B35A092B}"/>
              </a:ext>
            </a:extLst>
          </p:cNvPr>
          <p:cNvSpPr txBox="1">
            <a:spLocks/>
          </p:cNvSpPr>
          <p:nvPr/>
        </p:nvSpPr>
        <p:spPr>
          <a:xfrm>
            <a:off x="297971" y="-6950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solidFill>
                  <a:srgbClr val="7030A0"/>
                </a:solidFill>
                <a:cs typeface="DilleniaUPC"/>
              </a:rPr>
              <a:t>ระบบย่อย สมาชิกคนรีวิวร้านอาหาร</a:t>
            </a:r>
            <a:endParaRPr lang="en-US" b="1">
              <a:solidFill>
                <a:srgbClr val="7030A0"/>
              </a:solidFill>
              <a:cs typeface="DilleniaUPC"/>
            </a:endParaRPr>
          </a:p>
        </p:txBody>
      </p:sp>
      <p:pic>
        <p:nvPicPr>
          <p:cNvPr id="6" name="รูปภาพ 6" descr="รูปภาพประกอบด้วย ข้อความ, แผนที่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F90F1B4-86F5-41B2-884D-893290BD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3" y="732693"/>
            <a:ext cx="8364745" cy="58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รูปภาพประกอบด้วย โต๊ะ, ในอาคาร, อาหาร, ม่าน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43F5ADC0-1291-4B9A-BF5A-2DAFF46C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5F7935-B86A-46B9-B0FD-813BD6AEBED9}"/>
              </a:ext>
            </a:extLst>
          </p:cNvPr>
          <p:cNvSpPr txBox="1">
            <a:spLocks/>
          </p:cNvSpPr>
          <p:nvPr/>
        </p:nvSpPr>
        <p:spPr>
          <a:xfrm>
            <a:off x="82310" y="7427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solidFill>
                  <a:srgbClr val="7030A0"/>
                </a:solidFill>
                <a:cs typeface="DilleniaUPC"/>
              </a:rPr>
              <a:t>ระบบย่อย สมาชิกคนรีวิวร้านอาหาร</a:t>
            </a:r>
            <a:endParaRPr lang="en-US" b="1">
              <a:solidFill>
                <a:srgbClr val="7030A0"/>
              </a:solidFill>
              <a:cs typeface="DilleniaUPC"/>
            </a:endParaRPr>
          </a:p>
        </p:txBody>
      </p:sp>
      <p:pic>
        <p:nvPicPr>
          <p:cNvPr id="6" name="รูปภาพ 6" descr="รูปภาพประกอบด้วย ข้อความ, แผนที่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8D716FEB-F3D7-4C74-970D-977B34BA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4" y="1007791"/>
            <a:ext cx="7890293" cy="53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รูปภาพประกอบด้วย โต๊ะ, ในอาคาร, อาหาร, ม่าน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E48B0ECF-9AA2-41AD-8FE2-49B12424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0A701E-E3AA-4688-8125-1D6CF5D8028E}"/>
              </a:ext>
            </a:extLst>
          </p:cNvPr>
          <p:cNvSpPr txBox="1">
            <a:spLocks/>
          </p:cNvSpPr>
          <p:nvPr/>
        </p:nvSpPr>
        <p:spPr>
          <a:xfrm>
            <a:off x="211707" y="-78837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solidFill>
                  <a:srgbClr val="7030A0"/>
                </a:solidFill>
                <a:cs typeface="DilleniaUPC"/>
              </a:rPr>
              <a:t>ระบบย่อย รีวิวอาหาร</a:t>
            </a:r>
            <a:endParaRPr lang="en-US" b="1">
              <a:solidFill>
                <a:srgbClr val="7030A0"/>
              </a:solidFill>
              <a:cs typeface="DilleniaUPC"/>
            </a:endParaRPr>
          </a:p>
        </p:txBody>
      </p:sp>
      <p:pic>
        <p:nvPicPr>
          <p:cNvPr id="6" name="รูปภาพ 6" descr="รูปภาพประกอบด้วย ภาพหน้าจอ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2614EF6-1571-44DB-9853-42E40B0A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6" y="642955"/>
            <a:ext cx="8177839" cy="6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รูปภาพประกอบด้วย โต๊ะ, ในอาคาร, อาหาร, ม่าน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A2C6767C-FDE8-4370-A7BF-D8F0B0F4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EA6F61-5F21-4B85-B797-15611EC4D512}"/>
              </a:ext>
            </a:extLst>
          </p:cNvPr>
          <p:cNvSpPr txBox="1">
            <a:spLocks/>
          </p:cNvSpPr>
          <p:nvPr/>
        </p:nvSpPr>
        <p:spPr>
          <a:xfrm>
            <a:off x="341103" y="7427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solidFill>
                  <a:srgbClr val="7030A0"/>
                </a:solidFill>
                <a:cs typeface="DilleniaUPC"/>
              </a:rPr>
              <a:t>ระบบย่อย รีวิวอาหาร</a:t>
            </a:r>
            <a:endParaRPr lang="en-US" b="1">
              <a:solidFill>
                <a:srgbClr val="7030A0"/>
              </a:solidFill>
              <a:cs typeface="DilleniaUPC"/>
            </a:endParaRPr>
          </a:p>
        </p:txBody>
      </p:sp>
      <p:pic>
        <p:nvPicPr>
          <p:cNvPr id="6" name="รูปภาพ 6" descr="รูปภาพประกอบด้วย ข้อความ, แผนที่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C7815741-69F4-4A2E-960F-834826B9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9" y="794506"/>
            <a:ext cx="8307237" cy="58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รูปภาพประกอบด้วย โต๊ะ, ในอาคาร, อาหาร, ม่าน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CB64525F-AC1A-4F80-822E-DE0C08511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5"/>
            <a:ext cx="9144000" cy="683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FA1EEE-09AC-4E5A-88FC-459F69B10688}"/>
              </a:ext>
            </a:extLst>
          </p:cNvPr>
          <p:cNvSpPr txBox="1">
            <a:spLocks/>
          </p:cNvSpPr>
          <p:nvPr/>
        </p:nvSpPr>
        <p:spPr>
          <a:xfrm>
            <a:off x="326725" y="79314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>
                <a:solidFill>
                  <a:srgbClr val="7030A0"/>
                </a:solidFill>
                <a:cs typeface="DilleniaUPC"/>
              </a:rPr>
              <a:t>ระบบย่อย รีวิวอาหาร</a:t>
            </a:r>
            <a:endParaRPr lang="en-US" b="1">
              <a:solidFill>
                <a:srgbClr val="7030A0"/>
              </a:solidFill>
              <a:cs typeface="DilleniaUPC"/>
            </a:endParaRPr>
          </a:p>
        </p:txBody>
      </p:sp>
      <p:pic>
        <p:nvPicPr>
          <p:cNvPr id="6" name="รูปภาพ 6" descr="รูปภาพประกอบด้วย แผนที่, ภาพหน้าจอ, ข้อความ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88E1AC7-0E35-4BC2-A6E9-53AA065A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8" y="853447"/>
            <a:ext cx="8206594" cy="56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0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A686563F-EDA4-4BC4-AB94-E96FA737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51C9B-982D-4EB5-8630-E98ACAF9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0" y="2219812"/>
            <a:ext cx="6182742" cy="994172"/>
          </a:xfrm>
        </p:spPr>
        <p:txBody>
          <a:bodyPr>
            <a:noAutofit/>
          </a:bodyPr>
          <a:lstStyle/>
          <a:p>
            <a:pPr algn="ctr"/>
            <a:r>
              <a:rPr lang="th-TH" sz="4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นางสาวรัตนามณี จงสืบสิทธิ   </a:t>
            </a:r>
            <a:br>
              <a:rPr lang="th-TH" sz="4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200" b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B5908622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818-CC00-440E-B583-CFA12971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752" y="3213985"/>
            <a:ext cx="6562263" cy="1202531"/>
          </a:xfrm>
        </p:spPr>
        <p:txBody>
          <a:bodyPr>
            <a:normAutofit/>
          </a:bodyPr>
          <a:lstStyle/>
          <a:p>
            <a:r>
              <a:rPr lang="en-US" sz="3000" b="1">
                <a:latin typeface="TH Sarabun New" panose="020B0500040200020003" pitchFamily="34" charset="-34"/>
                <a:cs typeface="TH Sarabun New" panose="020B0500040200020003" pitchFamily="34" charset="-34"/>
              </a:rPr>
              <a:t>Sprint #1  </a:t>
            </a:r>
            <a:r>
              <a:rPr lang="th-TH" sz="3000" b="1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ระบบย่อย สมัครสมาชิกเป็นเจ้าของร้านค้า</a:t>
            </a:r>
          </a:p>
          <a:p>
            <a:r>
              <a:rPr lang="en-US" sz="3000" b="1">
                <a:latin typeface="TH Sarabun New" panose="020B0500040200020003" pitchFamily="34" charset="-34"/>
                <a:cs typeface="TH Sarabun New" panose="020B0500040200020003" pitchFamily="34" charset="-34"/>
              </a:rPr>
              <a:t>Sprint #2 </a:t>
            </a:r>
            <a:r>
              <a:rPr lang="th-TH" sz="3000" b="1">
                <a:latin typeface="TH Sarabun New" panose="020B0500040200020003" pitchFamily="34" charset="-34"/>
                <a:cs typeface="TH Sarabun New" panose="020B0500040200020003" pitchFamily="34" charset="-34"/>
              </a:rPr>
              <a:t> ระบบย่อย เพิ่มโปรโมชั่น </a:t>
            </a:r>
            <a:endParaRPr lang="en-US" sz="3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52072808"/>
      </p:ext>
    </p:extLst>
  </p:cSld>
  <p:clrMapOvr>
    <a:masterClrMapping/>
  </p:clrMapOvr>
</p:sld>
</file>

<file path=ppt/theme/theme1.xml><?xml version="1.0" encoding="utf-8"?>
<a:theme xmlns:a="http://schemas.openxmlformats.org/drawingml/2006/main" name="เฟรม">
  <a:themeElements>
    <a:clrScheme name="ม่วง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เฟรม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เฟรม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ย้อนยุค">
  <a:themeElements>
    <a:clrScheme name="ย้อนยุค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ย้อนยุ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ย้อนยุค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เฟรม</vt:lpstr>
      <vt:lpstr>Office Theme</vt:lpstr>
      <vt:lpstr>HDOfficeLightV0</vt:lpstr>
      <vt:lpstr>ย้อนยุค</vt:lpstr>
      <vt:lpstr>ระบบรีวิวร้านอาหาร (Wongnai)</vt:lpstr>
      <vt:lpstr>นายสุริยา เสียงใส    B5913862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นางสาวรัตนามณี จงสืบสิทธิ    B5908622</vt:lpstr>
      <vt:lpstr>ระบบย่อย สมัครสมาชิกเป็นเจ้าของร้านค้า</vt:lpstr>
      <vt:lpstr>ระบบย่อย เพิ่มโปรโมชั่น</vt:lpstr>
      <vt:lpstr>นายวงศกร ชูเกษม B5900374</vt:lpstr>
      <vt:lpstr>ระบบย่อย  เพิ่มร้านค้า</vt:lpstr>
      <vt:lpstr>ระบบย่อย รีวิวร้านค้า</vt:lpstr>
      <vt:lpstr>นายอนันตกิจ ดวงดี  B5903146</vt:lpstr>
      <vt:lpstr>ระบบย่อย แจ้งปัญหาร้องเรียน</vt:lpstr>
      <vt:lpstr>ระบบย่อย สมัครโฆษณาร้านค้า</vt:lpstr>
      <vt:lpstr>นาย B5900374</vt:lpstr>
      <vt:lpstr>ระบบย่อย เขียนสูตรอาหาร</vt:lpstr>
      <vt:lpstr>ระบบย่อย เพิ่มคุณค่าทางอาหาร </vt:lpstr>
      <vt:lpstr>ระบบย่อย โจ้1</vt:lpstr>
      <vt:lpstr>ระบบย่อย โจ้2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ระบบรีวิวร้านอาหาร (Wongnai)</dc:title>
  <dc:creator>วงศกร ชูเกษม</dc:creator>
  <cp:revision>1</cp:revision>
  <dcterms:created xsi:type="dcterms:W3CDTF">2019-02-23T09:05:22Z</dcterms:created>
  <dcterms:modified xsi:type="dcterms:W3CDTF">2019-02-23T09:10:22Z</dcterms:modified>
</cp:coreProperties>
</file>